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3" r:id="rId7"/>
    <p:sldId id="334" r:id="rId8"/>
    <p:sldId id="298" r:id="rId9"/>
    <p:sldId id="262" r:id="rId10"/>
    <p:sldId id="263" r:id="rId11"/>
    <p:sldId id="335" r:id="rId12"/>
    <p:sldId id="336"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204E79"/>
    <a:srgbClr val="0948CB"/>
    <a:srgbClr val="0B49CB"/>
    <a:srgbClr val="F2F4F8"/>
    <a:srgbClr val="1C7DDB"/>
    <a:srgbClr val="121619"/>
    <a:srgbClr val="F2F2F2"/>
    <a:srgbClr val="3A6483"/>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1897" autoAdjust="0"/>
  </p:normalViewPr>
  <p:slideViewPr>
    <p:cSldViewPr snapToGrid="0" snapToObjects="1">
      <p:cViewPr varScale="1">
        <p:scale>
          <a:sx n="67" d="100"/>
          <a:sy n="67" d="100"/>
        </p:scale>
        <p:origin x="104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idasiuk/Applied-Data-Science-Capstone_Exam-Paper/blob/main/Data%20wrangl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idasiuk/Applied-Data-Science-Capstone_Exam-Paper/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dasiuk/Applied-Data-Science-Capstone_Exam-Paper/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dasiuk/Applied-Data-Science-Capstone_Exam-Paper/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idasiuk/Applied-Data-Science-Capstone_Exam-Paper/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idasiuk/Applied-Data-Science-Capstone_Exam-Paper/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idasiuk/Applied-Data-Science-Capstone_Exam-Paper/blob/main/Data%20Collection%20Api%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830997"/>
          </a:xfrm>
          <a:prstGeom prst="rect">
            <a:avLst/>
          </a:prstGeom>
          <a:noFill/>
        </p:spPr>
        <p:txBody>
          <a:bodyPr wrap="square" lIns="91440" tIns="45720" rIns="91440" bIns="45720" rtlCol="0" anchor="t">
            <a:spAutoFit/>
          </a:bodyPr>
          <a:lstStyle/>
          <a:p>
            <a:r>
              <a:rPr lang="en-US" sz="2400" b="1" dirty="0" err="1">
                <a:solidFill>
                  <a:schemeClr val="bg2"/>
                </a:solidFill>
                <a:latin typeface="Abadi"/>
                <a:ea typeface="SF Pro" pitchFamily="2" charset="0"/>
                <a:cs typeface="SF Pro" pitchFamily="2" charset="0"/>
              </a:rPr>
              <a:t>Andrii</a:t>
            </a:r>
            <a:r>
              <a:rPr lang="en-US" sz="2400" b="1" dirty="0">
                <a:solidFill>
                  <a:schemeClr val="bg2"/>
                </a:solidFill>
                <a:latin typeface="Abadi"/>
                <a:ea typeface="SF Pro" pitchFamily="2" charset="0"/>
                <a:cs typeface="SF Pro" pitchFamily="2" charset="0"/>
              </a:rPr>
              <a:t> Bidasiuk</a:t>
            </a:r>
          </a:p>
          <a:p>
            <a:r>
              <a:rPr lang="en-US" sz="2400" b="1" dirty="0">
                <a:solidFill>
                  <a:schemeClr val="bg2"/>
                </a:solidFill>
                <a:latin typeface="Abadi" panose="020B0604020104020204" pitchFamily="34" charset="0"/>
                <a:ea typeface="SF Pro" pitchFamily="2" charset="0"/>
                <a:cs typeface="SF Pro" pitchFamily="2" charset="0"/>
              </a:rPr>
              <a:t>02.05.2024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Прямокутник 1">
            <a:extLst>
              <a:ext uri="{FF2B5EF4-FFF2-40B4-BE49-F238E27FC236}">
                <a16:creationId xmlns:a16="http://schemas.microsoft.com/office/drawing/2014/main" id="{108D71E3-8FCA-47A3-B909-FD2D03F72355}"/>
              </a:ext>
            </a:extLst>
          </p:cNvPr>
          <p:cNvSpPr/>
          <p:nvPr/>
        </p:nvSpPr>
        <p:spPr>
          <a:xfrm>
            <a:off x="770011" y="1612772"/>
            <a:ext cx="10515600" cy="3783087"/>
          </a:xfrm>
          <a:prstGeom prst="rect">
            <a:avLst/>
          </a:prstGeom>
        </p:spPr>
        <p:txBody>
          <a:bodyPr wrap="square">
            <a:spAutoFit/>
          </a:bodyPr>
          <a:lstStyle/>
          <a:p>
            <a:pPr marL="16510">
              <a:lnSpc>
                <a:spcPct val="100000"/>
              </a:lnSpc>
              <a:spcBef>
                <a:spcPts val="1280"/>
              </a:spcBef>
            </a:pPr>
            <a:r>
              <a:rPr lang="en-US" sz="2400" spc="-15" dirty="0">
                <a:solidFill>
                  <a:schemeClr val="tx2">
                    <a:lumMod val="75000"/>
                  </a:schemeClr>
                </a:solidFill>
                <a:latin typeface="Times New Roman" panose="02020603050405020304" pitchFamily="18" charset="0"/>
                <a:cs typeface="Times New Roman" panose="02020603050405020304" pitchFamily="18" charset="0"/>
              </a:rPr>
              <a:t>Create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5" dirty="0">
                <a:solidFill>
                  <a:schemeClr val="tx2">
                    <a:lumMod val="75000"/>
                  </a:schemeClr>
                </a:solidFill>
                <a:latin typeface="Times New Roman" panose="02020603050405020304" pitchFamily="18" charset="0"/>
                <a:cs typeface="Times New Roman" panose="02020603050405020304" pitchFamily="18" charset="0"/>
              </a:rPr>
              <a:t>training label </a:t>
            </a:r>
            <a:r>
              <a:rPr lang="en-US" sz="2400" dirty="0">
                <a:solidFill>
                  <a:schemeClr val="tx2">
                    <a:lumMod val="75000"/>
                  </a:schemeClr>
                </a:solidFill>
                <a:latin typeface="Times New Roman" panose="02020603050405020304" pitchFamily="18" charset="0"/>
                <a:cs typeface="Times New Roman" panose="02020603050405020304" pitchFamily="18" charset="0"/>
              </a:rPr>
              <a:t>with </a:t>
            </a:r>
            <a:r>
              <a:rPr lang="en-US" sz="2400" spc="-5" dirty="0">
                <a:solidFill>
                  <a:schemeClr val="tx2">
                    <a:lumMod val="75000"/>
                  </a:schemeClr>
                </a:solidFill>
                <a:latin typeface="Times New Roman" panose="02020603050405020304" pitchFamily="18" charset="0"/>
                <a:cs typeface="Times New Roman" panose="02020603050405020304" pitchFamily="18" charset="0"/>
              </a:rPr>
              <a:t>landing </a:t>
            </a:r>
            <a:r>
              <a:rPr lang="en-US" sz="2400" spc="-15" dirty="0">
                <a:solidFill>
                  <a:schemeClr val="tx2">
                    <a:lumMod val="75000"/>
                  </a:schemeClr>
                </a:solidFill>
                <a:latin typeface="Times New Roman" panose="02020603050405020304" pitchFamily="18" charset="0"/>
                <a:cs typeface="Times New Roman" panose="02020603050405020304" pitchFamily="18" charset="0"/>
              </a:rPr>
              <a:t>outcomes </a:t>
            </a:r>
            <a:r>
              <a:rPr lang="en-US" sz="2400" spc="-5" dirty="0">
                <a:solidFill>
                  <a:schemeClr val="tx2">
                    <a:lumMod val="75000"/>
                  </a:schemeClr>
                </a:solidFill>
                <a:latin typeface="Times New Roman" panose="02020603050405020304" pitchFamily="18" charset="0"/>
                <a:cs typeface="Times New Roman" panose="02020603050405020304" pitchFamily="18" charset="0"/>
              </a:rPr>
              <a:t>where successful </a:t>
            </a:r>
            <a:r>
              <a:rPr lang="en-US" sz="2400" dirty="0">
                <a:solidFill>
                  <a:schemeClr val="tx2">
                    <a:lumMod val="75000"/>
                  </a:schemeClr>
                </a:solidFill>
                <a:latin typeface="Times New Roman" panose="02020603050405020304" pitchFamily="18" charset="0"/>
                <a:cs typeface="Times New Roman" panose="02020603050405020304" pitchFamily="18" charset="0"/>
              </a:rPr>
              <a:t>= 1 &amp; </a:t>
            </a:r>
            <a:r>
              <a:rPr lang="en-US" sz="2400" spc="-15" dirty="0">
                <a:solidFill>
                  <a:schemeClr val="tx2">
                    <a:lumMod val="75000"/>
                  </a:schemeClr>
                </a:solidFill>
                <a:latin typeface="Times New Roman" panose="02020603050405020304" pitchFamily="18" charset="0"/>
                <a:cs typeface="Times New Roman" panose="02020603050405020304" pitchFamily="18" charset="0"/>
              </a:rPr>
              <a:t>failure </a:t>
            </a:r>
            <a:r>
              <a:rPr lang="en-US" sz="2400" dirty="0">
                <a:solidFill>
                  <a:schemeClr val="tx2">
                    <a:lumMod val="75000"/>
                  </a:schemeClr>
                </a:solidFill>
                <a:latin typeface="Times New Roman" panose="02020603050405020304" pitchFamily="18" charset="0"/>
                <a:cs typeface="Times New Roman" panose="02020603050405020304" pitchFamily="18" charset="0"/>
              </a:rPr>
              <a:t>=</a:t>
            </a:r>
            <a:r>
              <a:rPr lang="en-US" sz="2400" spc="-8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0.</a:t>
            </a:r>
          </a:p>
          <a:p>
            <a:pPr marL="16510">
              <a:lnSpc>
                <a:spcPct val="100000"/>
              </a:lnSpc>
              <a:spcBef>
                <a:spcPts val="1175"/>
              </a:spcBef>
            </a:pPr>
            <a:r>
              <a:rPr lang="en-US" sz="2400" dirty="0">
                <a:solidFill>
                  <a:schemeClr val="tx2">
                    <a:lumMod val="75000"/>
                  </a:schemeClr>
                </a:solidFill>
                <a:latin typeface="Times New Roman" panose="02020603050405020304" pitchFamily="18" charset="0"/>
                <a:cs typeface="Times New Roman" panose="02020603050405020304" pitchFamily="18" charset="0"/>
              </a:rPr>
              <a:t>Outcome</a:t>
            </a:r>
            <a:r>
              <a:rPr lang="en-US" sz="2400" spc="-7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column</a:t>
            </a:r>
            <a:r>
              <a:rPr lang="en-US" sz="2400" spc="-4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has</a:t>
            </a:r>
            <a:r>
              <a:rPr lang="en-US" sz="2400" spc="-40" dirty="0">
                <a:solidFill>
                  <a:schemeClr val="tx2">
                    <a:lumMod val="75000"/>
                  </a:schemeClr>
                </a:solidFill>
                <a:latin typeface="Times New Roman" panose="02020603050405020304" pitchFamily="18" charset="0"/>
                <a:cs typeface="Times New Roman" panose="02020603050405020304" pitchFamily="18" charset="0"/>
              </a:rPr>
              <a:t> </a:t>
            </a:r>
            <a:r>
              <a:rPr lang="en-US" sz="2400" spc="-10" dirty="0">
                <a:solidFill>
                  <a:schemeClr val="tx2">
                    <a:lumMod val="75000"/>
                  </a:schemeClr>
                </a:solidFill>
                <a:latin typeface="Times New Roman" panose="02020603050405020304" pitchFamily="18" charset="0"/>
                <a:cs typeface="Times New Roman" panose="02020603050405020304" pitchFamily="18" charset="0"/>
              </a:rPr>
              <a:t>two</a:t>
            </a:r>
            <a:r>
              <a:rPr lang="en-US" sz="2400" spc="-2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components:</a:t>
            </a:r>
            <a:r>
              <a:rPr lang="en-US" sz="2400" spc="-7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‘Mission</a:t>
            </a:r>
            <a:r>
              <a:rPr lang="en-US" sz="2400" spc="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Outcome’</a:t>
            </a:r>
            <a:r>
              <a:rPr lang="en-US" sz="2400" spc="-6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‘Landing</a:t>
            </a:r>
            <a:r>
              <a:rPr lang="en-US" sz="2400" spc="-5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Location’</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6510" marR="5080">
              <a:lnSpc>
                <a:spcPct val="150000"/>
              </a:lnSpc>
              <a:spcBef>
                <a:spcPts val="29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New </a:t>
            </a:r>
            <a:r>
              <a:rPr lang="en-US" sz="2400" spc="-5" dirty="0">
                <a:solidFill>
                  <a:schemeClr val="tx2">
                    <a:lumMod val="75000"/>
                  </a:schemeClr>
                </a:solidFill>
                <a:latin typeface="Times New Roman" panose="02020603050405020304" pitchFamily="18" charset="0"/>
                <a:cs typeface="Times New Roman" panose="02020603050405020304" pitchFamily="18" charset="0"/>
              </a:rPr>
              <a:t>training </a:t>
            </a:r>
            <a:r>
              <a:rPr lang="en-US" sz="2400" dirty="0">
                <a:solidFill>
                  <a:schemeClr val="tx2">
                    <a:lumMod val="75000"/>
                  </a:schemeClr>
                </a:solidFill>
                <a:latin typeface="Times New Roman" panose="02020603050405020304" pitchFamily="18" charset="0"/>
                <a:cs typeface="Times New Roman" panose="02020603050405020304" pitchFamily="18" charset="0"/>
              </a:rPr>
              <a:t>label column </a:t>
            </a:r>
            <a:r>
              <a:rPr lang="en-US" sz="2400" spc="-15" dirty="0">
                <a:solidFill>
                  <a:schemeClr val="tx2">
                    <a:lumMod val="75000"/>
                  </a:schemeClr>
                </a:solidFill>
                <a:latin typeface="Times New Roman" panose="02020603050405020304" pitchFamily="18" charset="0"/>
                <a:cs typeface="Times New Roman" panose="02020603050405020304" pitchFamily="18" charset="0"/>
              </a:rPr>
              <a:t>‘class’ </a:t>
            </a:r>
            <a:r>
              <a:rPr lang="en-US" sz="2400" spc="-5" dirty="0">
                <a:solidFill>
                  <a:schemeClr val="tx2">
                    <a:lumMod val="75000"/>
                  </a:schemeClr>
                </a:solidFill>
                <a:latin typeface="Times New Roman" panose="02020603050405020304" pitchFamily="18" charset="0"/>
                <a:cs typeface="Times New Roman" panose="02020603050405020304" pitchFamily="18" charset="0"/>
              </a:rPr>
              <a:t>with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5" dirty="0">
                <a:solidFill>
                  <a:schemeClr val="tx2">
                    <a:lumMod val="75000"/>
                  </a:schemeClr>
                </a:solidFill>
                <a:latin typeface="Times New Roman" panose="02020603050405020304" pitchFamily="18" charset="0"/>
                <a:cs typeface="Times New Roman" panose="02020603050405020304" pitchFamily="18" charset="0"/>
              </a:rPr>
              <a:t>value of </a:t>
            </a:r>
            <a:r>
              <a:rPr lang="en-US" sz="2400" dirty="0">
                <a:solidFill>
                  <a:schemeClr val="tx2">
                    <a:lumMod val="75000"/>
                  </a:schemeClr>
                </a:solidFill>
                <a:latin typeface="Times New Roman" panose="02020603050405020304" pitchFamily="18" charset="0"/>
                <a:cs typeface="Times New Roman" panose="02020603050405020304" pitchFamily="18" charset="0"/>
              </a:rPr>
              <a:t>1 </a:t>
            </a:r>
            <a:r>
              <a:rPr lang="en-US" sz="2400" spc="-5" dirty="0">
                <a:solidFill>
                  <a:schemeClr val="tx2">
                    <a:lumMod val="75000"/>
                  </a:schemeClr>
                </a:solidFill>
                <a:latin typeface="Times New Roman" panose="02020603050405020304" pitchFamily="18" charset="0"/>
                <a:cs typeface="Times New Roman" panose="02020603050405020304" pitchFamily="18" charset="0"/>
              </a:rPr>
              <a:t>if </a:t>
            </a:r>
            <a:r>
              <a:rPr lang="en-US" sz="2400" dirty="0">
                <a:solidFill>
                  <a:schemeClr val="tx2">
                    <a:lumMod val="75000"/>
                  </a:schemeClr>
                </a:solidFill>
                <a:latin typeface="Times New Roman" panose="02020603050405020304" pitchFamily="18" charset="0"/>
                <a:cs typeface="Times New Roman" panose="02020603050405020304" pitchFamily="18" charset="0"/>
              </a:rPr>
              <a:t>‘Mission </a:t>
            </a:r>
            <a:r>
              <a:rPr lang="en-US" sz="2400" spc="-5" dirty="0">
                <a:solidFill>
                  <a:schemeClr val="tx2">
                    <a:lumMod val="75000"/>
                  </a:schemeClr>
                </a:solidFill>
                <a:latin typeface="Times New Roman" panose="02020603050405020304" pitchFamily="18" charset="0"/>
                <a:cs typeface="Times New Roman" panose="02020603050405020304" pitchFamily="18" charset="0"/>
              </a:rPr>
              <a:t>Outcome’ is </a:t>
            </a:r>
            <a:r>
              <a:rPr lang="en-US" sz="2400" spc="-30" dirty="0">
                <a:solidFill>
                  <a:schemeClr val="tx2">
                    <a:lumMod val="75000"/>
                  </a:schemeClr>
                </a:solidFill>
                <a:latin typeface="Times New Roman" panose="02020603050405020304" pitchFamily="18" charset="0"/>
                <a:cs typeface="Times New Roman" panose="02020603050405020304" pitchFamily="18" charset="0"/>
              </a:rPr>
              <a:t>True </a:t>
            </a:r>
            <a:r>
              <a:rPr lang="en-US" sz="2400" dirty="0">
                <a:solidFill>
                  <a:schemeClr val="tx2">
                    <a:lumMod val="75000"/>
                  </a:schemeClr>
                </a:solidFill>
                <a:latin typeface="Times New Roman" panose="02020603050405020304" pitchFamily="18" charset="0"/>
                <a:cs typeface="Times New Roman" panose="02020603050405020304" pitchFamily="18" charset="0"/>
              </a:rPr>
              <a:t>and 0 </a:t>
            </a:r>
            <a:r>
              <a:rPr lang="en-US" sz="2400" spc="-5" dirty="0">
                <a:solidFill>
                  <a:schemeClr val="tx2">
                    <a:lumMod val="75000"/>
                  </a:schemeClr>
                </a:solidFill>
                <a:latin typeface="Times New Roman" panose="02020603050405020304" pitchFamily="18" charset="0"/>
                <a:cs typeface="Times New Roman" panose="02020603050405020304" pitchFamily="18" charset="0"/>
              </a:rPr>
              <a:t>otherwise.  </a:t>
            </a:r>
            <a:endParaRPr lang="uk-UA" sz="2400" spc="-5" dirty="0">
              <a:solidFill>
                <a:schemeClr val="tx2">
                  <a:lumMod val="75000"/>
                </a:schemeClr>
              </a:solidFill>
              <a:latin typeface="Times New Roman" panose="02020603050405020304" pitchFamily="18" charset="0"/>
              <a:cs typeface="Times New Roman" panose="02020603050405020304" pitchFamily="18" charset="0"/>
            </a:endParaRPr>
          </a:p>
          <a:p>
            <a:pPr marL="16510" marR="5080">
              <a:lnSpc>
                <a:spcPct val="150000"/>
              </a:lnSpc>
              <a:spcBef>
                <a:spcPts val="290"/>
              </a:spcBef>
            </a:pPr>
            <a:r>
              <a:rPr lang="en-US" sz="2400" b="1" spc="-20"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Value </a:t>
            </a:r>
            <a:r>
              <a:rPr lang="en-US" sz="2400" b="1"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Mapping:</a:t>
            </a:r>
            <a:endParaRPr lang="en-US" sz="2400" b="1" dirty="0">
              <a:solidFill>
                <a:schemeClr val="tx2">
                  <a:lumMod val="75000"/>
                </a:schemeClr>
              </a:solidFill>
              <a:latin typeface="Times New Roman" panose="02020603050405020304" pitchFamily="18" charset="0"/>
              <a:cs typeface="Times New Roman" panose="02020603050405020304" pitchFamily="18" charset="0"/>
            </a:endParaRPr>
          </a:p>
          <a:p>
            <a:pPr marL="16510">
              <a:lnSpc>
                <a:spcPct val="100000"/>
              </a:lnSpc>
              <a:spcBef>
                <a:spcPts val="1275"/>
              </a:spcBef>
            </a:pPr>
            <a:r>
              <a:rPr lang="en-US" sz="2400" spc="-30" dirty="0">
                <a:solidFill>
                  <a:schemeClr val="tx2">
                    <a:lumMod val="75000"/>
                  </a:schemeClr>
                </a:solidFill>
                <a:latin typeface="Times New Roman" panose="02020603050405020304" pitchFamily="18" charset="0"/>
                <a:cs typeface="Times New Roman" panose="02020603050405020304" pitchFamily="18" charset="0"/>
              </a:rPr>
              <a:t>True </a:t>
            </a:r>
            <a:r>
              <a:rPr lang="en-US" sz="2400" dirty="0">
                <a:solidFill>
                  <a:schemeClr val="tx2">
                    <a:lumMod val="75000"/>
                  </a:schemeClr>
                </a:solidFill>
                <a:latin typeface="Times New Roman" panose="02020603050405020304" pitchFamily="18" charset="0"/>
                <a:cs typeface="Times New Roman" panose="02020603050405020304" pitchFamily="18" charset="0"/>
              </a:rPr>
              <a:t>ASDS, </a:t>
            </a:r>
            <a:r>
              <a:rPr lang="en-US" sz="2400" spc="-30" dirty="0">
                <a:solidFill>
                  <a:schemeClr val="tx2">
                    <a:lumMod val="75000"/>
                  </a:schemeClr>
                </a:solidFill>
                <a:latin typeface="Times New Roman" panose="02020603050405020304" pitchFamily="18" charset="0"/>
                <a:cs typeface="Times New Roman" panose="02020603050405020304" pitchFamily="18" charset="0"/>
              </a:rPr>
              <a:t>True </a:t>
            </a:r>
            <a:r>
              <a:rPr lang="en-US" sz="2400" spc="-10" dirty="0">
                <a:solidFill>
                  <a:schemeClr val="tx2">
                    <a:lumMod val="75000"/>
                  </a:schemeClr>
                </a:solidFill>
                <a:latin typeface="Times New Roman" panose="02020603050405020304" pitchFamily="18" charset="0"/>
                <a:cs typeface="Times New Roman" panose="02020603050405020304" pitchFamily="18" charset="0"/>
              </a:rPr>
              <a:t>RTLS, </a:t>
            </a:r>
            <a:r>
              <a:rPr lang="en-US" sz="2400" dirty="0">
                <a:solidFill>
                  <a:schemeClr val="tx2">
                    <a:lumMod val="75000"/>
                  </a:schemeClr>
                </a:solidFill>
                <a:latin typeface="Times New Roman" panose="02020603050405020304" pitchFamily="18" charset="0"/>
                <a:cs typeface="Times New Roman" panose="02020603050405020304" pitchFamily="18" charset="0"/>
              </a:rPr>
              <a:t>&amp; </a:t>
            </a:r>
            <a:r>
              <a:rPr lang="en-US" sz="2400" spc="-30" dirty="0">
                <a:solidFill>
                  <a:schemeClr val="tx2">
                    <a:lumMod val="75000"/>
                  </a:schemeClr>
                </a:solidFill>
                <a:latin typeface="Times New Roman" panose="02020603050405020304" pitchFamily="18" charset="0"/>
                <a:cs typeface="Times New Roman" panose="02020603050405020304" pitchFamily="18" charset="0"/>
              </a:rPr>
              <a:t>True </a:t>
            </a:r>
            <a:r>
              <a:rPr lang="en-US" sz="2400" dirty="0">
                <a:solidFill>
                  <a:schemeClr val="tx2">
                    <a:lumMod val="75000"/>
                  </a:schemeClr>
                </a:solidFill>
                <a:latin typeface="Times New Roman" panose="02020603050405020304" pitchFamily="18" charset="0"/>
                <a:cs typeface="Times New Roman" panose="02020603050405020304" pitchFamily="18" charset="0"/>
              </a:rPr>
              <a:t>Ocean – </a:t>
            </a:r>
            <a:r>
              <a:rPr lang="en-US" sz="2400" spc="-10" dirty="0">
                <a:solidFill>
                  <a:schemeClr val="tx2">
                    <a:lumMod val="75000"/>
                  </a:schemeClr>
                </a:solidFill>
                <a:latin typeface="Times New Roman" panose="02020603050405020304" pitchFamily="18" charset="0"/>
                <a:cs typeface="Times New Roman" panose="02020603050405020304" pitchFamily="18" charset="0"/>
              </a:rPr>
              <a:t>set to </a:t>
            </a:r>
            <a:r>
              <a:rPr lang="en-US" sz="2400" spc="-5" dirty="0">
                <a:solidFill>
                  <a:schemeClr val="tx2">
                    <a:lumMod val="75000"/>
                  </a:schemeClr>
                </a:solidFill>
                <a:latin typeface="Times New Roman" panose="02020603050405020304" pitchFamily="18" charset="0"/>
                <a:cs typeface="Times New Roman" panose="02020603050405020304" pitchFamily="18" charset="0"/>
              </a:rPr>
              <a:t>-&gt;</a:t>
            </a:r>
            <a:r>
              <a:rPr lang="en-US" sz="2400" spc="-8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1</a:t>
            </a:r>
          </a:p>
          <a:p>
            <a:pPr marL="16510">
              <a:lnSpc>
                <a:spcPct val="100000"/>
              </a:lnSpc>
              <a:spcBef>
                <a:spcPts val="12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None </a:t>
            </a:r>
            <a:r>
              <a:rPr lang="en-US" sz="2400" dirty="0" err="1">
                <a:solidFill>
                  <a:schemeClr val="tx2">
                    <a:lumMod val="75000"/>
                  </a:schemeClr>
                </a:solidFill>
                <a:latin typeface="Times New Roman" panose="02020603050405020304" pitchFamily="18" charset="0"/>
                <a:cs typeface="Times New Roman" panose="02020603050405020304" pitchFamily="18" charset="0"/>
              </a:rPr>
              <a:t>None</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spc="-15" dirty="0">
                <a:solidFill>
                  <a:schemeClr val="tx2">
                    <a:lumMod val="75000"/>
                  </a:schemeClr>
                </a:solidFill>
                <a:latin typeface="Times New Roman" panose="02020603050405020304" pitchFamily="18" charset="0"/>
                <a:cs typeface="Times New Roman" panose="02020603050405020304" pitchFamily="18" charset="0"/>
              </a:rPr>
              <a:t>False </a:t>
            </a:r>
            <a:r>
              <a:rPr lang="en-US" sz="2400" dirty="0">
                <a:solidFill>
                  <a:schemeClr val="tx2">
                    <a:lumMod val="75000"/>
                  </a:schemeClr>
                </a:solidFill>
                <a:latin typeface="Times New Roman" panose="02020603050405020304" pitchFamily="18" charset="0"/>
                <a:cs typeface="Times New Roman" panose="02020603050405020304" pitchFamily="18" charset="0"/>
              </a:rPr>
              <a:t>ASDS, None ASDS, </a:t>
            </a:r>
            <a:r>
              <a:rPr lang="en-US" sz="2400" spc="-15" dirty="0">
                <a:solidFill>
                  <a:schemeClr val="tx2">
                    <a:lumMod val="75000"/>
                  </a:schemeClr>
                </a:solidFill>
                <a:latin typeface="Times New Roman" panose="02020603050405020304" pitchFamily="18" charset="0"/>
                <a:cs typeface="Times New Roman" panose="02020603050405020304" pitchFamily="18" charset="0"/>
              </a:rPr>
              <a:t>False </a:t>
            </a:r>
            <a:r>
              <a:rPr lang="en-US" sz="2400" dirty="0">
                <a:solidFill>
                  <a:schemeClr val="tx2">
                    <a:lumMod val="75000"/>
                  </a:schemeClr>
                </a:solidFill>
                <a:latin typeface="Times New Roman" panose="02020603050405020304" pitchFamily="18" charset="0"/>
                <a:cs typeface="Times New Roman" panose="02020603050405020304" pitchFamily="18" charset="0"/>
              </a:rPr>
              <a:t>Ocean, </a:t>
            </a:r>
            <a:r>
              <a:rPr lang="en-US" sz="2400" spc="-15" dirty="0">
                <a:solidFill>
                  <a:schemeClr val="tx2">
                    <a:lumMod val="75000"/>
                  </a:schemeClr>
                </a:solidFill>
                <a:latin typeface="Times New Roman" panose="02020603050405020304" pitchFamily="18" charset="0"/>
                <a:cs typeface="Times New Roman" panose="02020603050405020304" pitchFamily="18" charset="0"/>
              </a:rPr>
              <a:t>False </a:t>
            </a:r>
            <a:r>
              <a:rPr lang="en-US" sz="2400" spc="-10" dirty="0">
                <a:solidFill>
                  <a:schemeClr val="tx2">
                    <a:lumMod val="75000"/>
                  </a:schemeClr>
                </a:solidFill>
                <a:latin typeface="Times New Roman" panose="02020603050405020304" pitchFamily="18" charset="0"/>
                <a:cs typeface="Times New Roman" panose="02020603050405020304" pitchFamily="18" charset="0"/>
              </a:rPr>
              <a:t>RTLS </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spc="-10" dirty="0">
                <a:solidFill>
                  <a:schemeClr val="tx2">
                    <a:lumMod val="75000"/>
                  </a:schemeClr>
                </a:solidFill>
                <a:latin typeface="Times New Roman" panose="02020603050405020304" pitchFamily="18" charset="0"/>
                <a:cs typeface="Times New Roman" panose="02020603050405020304" pitchFamily="18" charset="0"/>
              </a:rPr>
              <a:t>set to </a:t>
            </a:r>
            <a:r>
              <a:rPr lang="en-US" sz="2400" spc="-5" dirty="0">
                <a:solidFill>
                  <a:schemeClr val="tx2">
                    <a:lumMod val="75000"/>
                  </a:schemeClr>
                </a:solidFill>
                <a:latin typeface="Times New Roman" panose="02020603050405020304" pitchFamily="18" charset="0"/>
                <a:cs typeface="Times New Roman" panose="02020603050405020304" pitchFamily="18" charset="0"/>
              </a:rPr>
              <a:t>-&gt;</a:t>
            </a:r>
            <a:r>
              <a:rPr lang="en-US" sz="2400" spc="-10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0</a:t>
            </a:r>
          </a:p>
        </p:txBody>
      </p:sp>
      <p:sp>
        <p:nvSpPr>
          <p:cNvPr id="3" name="Прямокутник 2">
            <a:extLst>
              <a:ext uri="{FF2B5EF4-FFF2-40B4-BE49-F238E27FC236}">
                <a16:creationId xmlns:a16="http://schemas.microsoft.com/office/drawing/2014/main" id="{A9DE3300-24DA-490E-A67C-4B1EB074C8A1}"/>
              </a:ext>
            </a:extLst>
          </p:cNvPr>
          <p:cNvSpPr/>
          <p:nvPr/>
        </p:nvSpPr>
        <p:spPr>
          <a:xfrm>
            <a:off x="770011" y="5406934"/>
            <a:ext cx="10515600" cy="1323439"/>
          </a:xfrm>
          <a:prstGeom prst="rect">
            <a:avLst/>
          </a:prstGeom>
        </p:spPr>
        <p:txBody>
          <a:bodyPr wrap="square">
            <a:spAutoFit/>
          </a:bodyPr>
          <a:lstStyle/>
          <a:p>
            <a:r>
              <a:rPr lang="en-US" sz="2000" b="1" u="heavy" spc="-5" dirty="0">
                <a:solidFill>
                  <a:srgbClr val="FFC000"/>
                </a:solidFill>
                <a:uFill>
                  <a:solidFill>
                    <a:srgbClr val="404040"/>
                  </a:solidFill>
                </a:uFill>
                <a:latin typeface="Times New Roman" panose="02020603050405020304" pitchFamily="18" charset="0"/>
                <a:cs typeface="Times New Roman" panose="02020603050405020304" pitchFamily="18" charset="0"/>
              </a:rPr>
              <a:t>GitHub url:</a:t>
            </a:r>
            <a:endParaRPr lang="uk-UA" sz="2000" b="1" u="heavy" spc="-5" dirty="0">
              <a:solidFill>
                <a:srgbClr val="FFC000"/>
              </a:solidFill>
              <a:uFill>
                <a:solidFill>
                  <a:srgbClr val="404040"/>
                </a:solidFill>
              </a:uFill>
              <a:latin typeface="Times New Roman" panose="02020603050405020304" pitchFamily="18" charset="0"/>
              <a:cs typeface="Times New Roman" panose="02020603050405020304" pitchFamily="18" charset="0"/>
            </a:endParaRPr>
          </a:p>
          <a:p>
            <a:r>
              <a:rPr lang="en-US" sz="2000" b="1" u="heavy" spc="-5" dirty="0">
                <a:solidFill>
                  <a:srgbClr val="FFC000"/>
                </a:solidFill>
                <a:uFill>
                  <a:solidFill>
                    <a:srgbClr val="404040"/>
                  </a:solidFill>
                </a:u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https://github.com/bidasiuk/Applied-Data-Science-Capstone_Exam-Paper/blob/main/Data%20wrangling%20</a:t>
            </a:r>
            <a:r>
              <a:rPr lang="en-US" sz="2000" b="1" u="heavy" spc="-5" dirty="0">
                <a:solidFill>
                  <a:srgbClr val="0563C1"/>
                </a:solidFill>
                <a:uFill>
                  <a:solidFill>
                    <a:srgbClr val="404040"/>
                  </a:solidFill>
                </a:u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t>
            </a:r>
            <a:r>
              <a:rPr lang="en-US" sz="2000" b="1" u="heavy" spc="-5" dirty="0">
                <a:solidFill>
                  <a:srgbClr val="FFC000"/>
                </a:solidFill>
                <a:uFill>
                  <a:solidFill>
                    <a:srgbClr val="404040"/>
                  </a:solidFill>
                </a:u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ipynb</a:t>
            </a:r>
            <a:endParaRPr lang="uk-UA" sz="2000" b="1" u="heavy" spc="-5" dirty="0">
              <a:solidFill>
                <a:srgbClr val="FFC000"/>
              </a:solidFill>
              <a:uFill>
                <a:solidFill>
                  <a:srgbClr val="404040"/>
                </a:solidFill>
              </a:uFill>
              <a:latin typeface="Times New Roman" panose="02020603050405020304" pitchFamily="18" charset="0"/>
              <a:cs typeface="Times New Roman" panose="02020603050405020304" pitchFamily="18" charset="0"/>
            </a:endParaRPr>
          </a:p>
          <a:p>
            <a:endParaRPr lang="uk-UA" sz="20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Прямокутник 1">
            <a:extLst>
              <a:ext uri="{FF2B5EF4-FFF2-40B4-BE49-F238E27FC236}">
                <a16:creationId xmlns:a16="http://schemas.microsoft.com/office/drawing/2014/main" id="{0EB85F58-C2A6-48F4-A074-F710A7E13DA6}"/>
              </a:ext>
            </a:extLst>
          </p:cNvPr>
          <p:cNvSpPr/>
          <p:nvPr/>
        </p:nvSpPr>
        <p:spPr>
          <a:xfrm>
            <a:off x="770011" y="1361768"/>
            <a:ext cx="10515600" cy="3526606"/>
          </a:xfrm>
          <a:prstGeom prst="rect">
            <a:avLst/>
          </a:prstGeom>
        </p:spPr>
        <p:txBody>
          <a:bodyPr wrap="square">
            <a:spAutoFit/>
          </a:bodyPr>
          <a:lstStyle/>
          <a:p>
            <a:pPr marL="12700" marR="556260">
              <a:lnSpc>
                <a:spcPts val="2210"/>
              </a:lnSpc>
              <a:spcBef>
                <a:spcPts val="335"/>
              </a:spcBef>
            </a:pPr>
            <a:r>
              <a:rPr lang="en-US" sz="2400" spc="-20" dirty="0">
                <a:solidFill>
                  <a:schemeClr val="tx2">
                    <a:lumMod val="75000"/>
                  </a:schemeClr>
                </a:solidFill>
                <a:latin typeface="Times New Roman" panose="02020603050405020304" pitchFamily="18" charset="0"/>
                <a:cs typeface="Times New Roman" panose="02020603050405020304" pitchFamily="18" charset="0"/>
              </a:rPr>
              <a:t>Exploratory </a:t>
            </a:r>
            <a:r>
              <a:rPr lang="en-US" sz="2400" spc="-25" dirty="0">
                <a:solidFill>
                  <a:schemeClr val="tx2">
                    <a:lumMod val="75000"/>
                  </a:schemeClr>
                </a:solidFill>
                <a:latin typeface="Times New Roman" panose="02020603050405020304" pitchFamily="18" charset="0"/>
                <a:cs typeface="Times New Roman" panose="02020603050405020304" pitchFamily="18" charset="0"/>
              </a:rPr>
              <a:t>Data </a:t>
            </a:r>
            <a:r>
              <a:rPr lang="en-US" sz="2400" spc="-15" dirty="0">
                <a:solidFill>
                  <a:schemeClr val="tx2">
                    <a:lumMod val="75000"/>
                  </a:schemeClr>
                </a:solidFill>
                <a:latin typeface="Times New Roman" panose="02020603050405020304" pitchFamily="18" charset="0"/>
                <a:cs typeface="Times New Roman" panose="02020603050405020304" pitchFamily="18" charset="0"/>
              </a:rPr>
              <a:t>Analysis </a:t>
            </a:r>
            <a:r>
              <a:rPr lang="en-US" sz="2400" spc="-20" dirty="0">
                <a:solidFill>
                  <a:schemeClr val="tx2">
                    <a:lumMod val="75000"/>
                  </a:schemeClr>
                </a:solidFill>
                <a:latin typeface="Times New Roman" panose="02020603050405020304" pitchFamily="18" charset="0"/>
                <a:cs typeface="Times New Roman" panose="02020603050405020304" pitchFamily="18" charset="0"/>
              </a:rPr>
              <a:t>performed </a:t>
            </a:r>
            <a:r>
              <a:rPr lang="en-US" sz="2400" spc="-5" dirty="0">
                <a:solidFill>
                  <a:schemeClr val="tx2">
                    <a:lumMod val="75000"/>
                  </a:schemeClr>
                </a:solidFill>
                <a:latin typeface="Times New Roman" panose="02020603050405020304" pitchFamily="18" charset="0"/>
                <a:cs typeface="Times New Roman" panose="02020603050405020304" pitchFamily="18" charset="0"/>
              </a:rPr>
              <a:t>on variables </a:t>
            </a:r>
            <a:r>
              <a:rPr lang="en-US" sz="2400" spc="-15" dirty="0">
                <a:solidFill>
                  <a:schemeClr val="tx2">
                    <a:lumMod val="75000"/>
                  </a:schemeClr>
                </a:solidFill>
                <a:latin typeface="Times New Roman" panose="02020603050405020304" pitchFamily="18" charset="0"/>
                <a:cs typeface="Times New Roman" panose="02020603050405020304" pitchFamily="18" charset="0"/>
              </a:rPr>
              <a:t>Flight </a:t>
            </a:r>
            <a:r>
              <a:rPr lang="en-US" sz="2400" spc="-50" dirty="0">
                <a:solidFill>
                  <a:schemeClr val="tx2">
                    <a:lumMod val="75000"/>
                  </a:schemeClr>
                </a:solidFill>
                <a:latin typeface="Times New Roman" panose="02020603050405020304" pitchFamily="18" charset="0"/>
                <a:cs typeface="Times New Roman" panose="02020603050405020304" pitchFamily="18" charset="0"/>
              </a:rPr>
              <a:t>Number, </a:t>
            </a:r>
            <a:r>
              <a:rPr lang="en-US" sz="2400" spc="-25"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dirty="0">
                <a:solidFill>
                  <a:schemeClr val="tx2">
                    <a:lumMod val="75000"/>
                  </a:schemeClr>
                </a:solidFill>
                <a:latin typeface="Times New Roman" panose="02020603050405020304" pitchFamily="18" charset="0"/>
                <a:cs typeface="Times New Roman" panose="02020603050405020304" pitchFamily="18" charset="0"/>
              </a:rPr>
              <a:t>Mass, </a:t>
            </a:r>
            <a:r>
              <a:rPr lang="en-US" sz="2400" spc="-5"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15" dirty="0">
                <a:solidFill>
                  <a:schemeClr val="tx2">
                    <a:lumMod val="75000"/>
                  </a:schemeClr>
                </a:solidFill>
                <a:latin typeface="Times New Roman" panose="02020603050405020304" pitchFamily="18" charset="0"/>
                <a:cs typeface="Times New Roman" panose="02020603050405020304" pitchFamily="18" charset="0"/>
              </a:rPr>
              <a:t>Site,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 Class </a:t>
            </a:r>
            <a:r>
              <a:rPr lang="en-US" sz="2400" dirty="0">
                <a:solidFill>
                  <a:schemeClr val="tx2">
                    <a:lumMod val="75000"/>
                  </a:schemeClr>
                </a:solidFill>
                <a:latin typeface="Times New Roman" panose="02020603050405020304" pitchFamily="18" charset="0"/>
                <a:cs typeface="Times New Roman" panose="02020603050405020304" pitchFamily="18" charset="0"/>
              </a:rPr>
              <a:t>and</a:t>
            </a:r>
            <a:r>
              <a:rPr lang="en-US" sz="2400" spc="-45" dirty="0">
                <a:solidFill>
                  <a:schemeClr val="tx2">
                    <a:lumMod val="75000"/>
                  </a:schemeClr>
                </a:solidFill>
                <a:latin typeface="Times New Roman" panose="02020603050405020304" pitchFamily="18" charset="0"/>
                <a:cs typeface="Times New Roman" panose="02020603050405020304" pitchFamily="18" charset="0"/>
              </a:rPr>
              <a:t> </a:t>
            </a:r>
            <a:r>
              <a:rPr lang="en-US" sz="2400" spc="-130" dirty="0">
                <a:solidFill>
                  <a:schemeClr val="tx2">
                    <a:lumMod val="75000"/>
                  </a:schemeClr>
                </a:solidFill>
                <a:latin typeface="Times New Roman" panose="02020603050405020304" pitchFamily="18" charset="0"/>
                <a:cs typeface="Times New Roman" panose="02020603050405020304" pitchFamily="18" charset="0"/>
              </a:rPr>
              <a:t>Year.</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ct val="100000"/>
              </a:lnSpc>
              <a:spcBef>
                <a:spcPts val="1050"/>
              </a:spcBef>
            </a:pPr>
            <a:r>
              <a:rPr lang="en-US" sz="2400" b="1" spc="-5"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Plots</a:t>
            </a:r>
            <a:r>
              <a:rPr lang="en-US" sz="2400" b="1" spc="-55"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 </a:t>
            </a:r>
            <a:r>
              <a:rPr lang="en-US" sz="2400" b="1" spc="-5"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Used:</a:t>
            </a:r>
            <a:endParaRPr lang="en-US" sz="2400" b="1" dirty="0">
              <a:solidFill>
                <a:schemeClr val="tx2">
                  <a:lumMod val="75000"/>
                </a:schemeClr>
              </a:solidFill>
              <a:latin typeface="Times New Roman" panose="02020603050405020304" pitchFamily="18" charset="0"/>
              <a:cs typeface="Times New Roman" panose="02020603050405020304" pitchFamily="18" charset="0"/>
            </a:endParaRPr>
          </a:p>
          <a:p>
            <a:pPr marL="12700" marR="405765">
              <a:lnSpc>
                <a:spcPts val="2210"/>
              </a:lnSpc>
              <a:spcBef>
                <a:spcPts val="1430"/>
              </a:spcBef>
            </a:pPr>
            <a:r>
              <a:rPr lang="en-US" sz="2400" spc="-15" dirty="0">
                <a:solidFill>
                  <a:schemeClr val="tx2">
                    <a:lumMod val="75000"/>
                  </a:schemeClr>
                </a:solidFill>
                <a:latin typeface="Times New Roman" panose="02020603050405020304" pitchFamily="18" charset="0"/>
                <a:cs typeface="Times New Roman" panose="02020603050405020304" pitchFamily="18" charset="0"/>
              </a:rPr>
              <a:t>Flight </a:t>
            </a:r>
            <a:r>
              <a:rPr lang="en-US" sz="2400" dirty="0">
                <a:solidFill>
                  <a:schemeClr val="tx2">
                    <a:lumMod val="75000"/>
                  </a:schemeClr>
                </a:solidFill>
                <a:latin typeface="Times New Roman" panose="02020603050405020304" pitchFamily="18" charset="0"/>
                <a:cs typeface="Times New Roman" panose="02020603050405020304" pitchFamily="18" charset="0"/>
              </a:rPr>
              <a:t>Number </a:t>
            </a:r>
            <a:r>
              <a:rPr lang="en-US" sz="2400" spc="-20" dirty="0">
                <a:solidFill>
                  <a:schemeClr val="tx2">
                    <a:lumMod val="75000"/>
                  </a:schemeClr>
                </a:solidFill>
                <a:latin typeface="Times New Roman" panose="02020603050405020304" pitchFamily="18" charset="0"/>
                <a:cs typeface="Times New Roman" panose="02020603050405020304" pitchFamily="18" charset="0"/>
              </a:rPr>
              <a:t>vs. </a:t>
            </a:r>
            <a:r>
              <a:rPr lang="en-US" sz="2400" spc="-25"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dirty="0">
                <a:solidFill>
                  <a:schemeClr val="tx2">
                    <a:lumMod val="75000"/>
                  </a:schemeClr>
                </a:solidFill>
                <a:latin typeface="Times New Roman" panose="02020603050405020304" pitchFamily="18" charset="0"/>
                <a:cs typeface="Times New Roman" panose="02020603050405020304" pitchFamily="18" charset="0"/>
              </a:rPr>
              <a:t>Mass, </a:t>
            </a:r>
            <a:r>
              <a:rPr lang="en-US" sz="2400" spc="-10" dirty="0">
                <a:solidFill>
                  <a:schemeClr val="tx2">
                    <a:lumMod val="75000"/>
                  </a:schemeClr>
                </a:solidFill>
                <a:latin typeface="Times New Roman" panose="02020603050405020304" pitchFamily="18" charset="0"/>
                <a:cs typeface="Times New Roman" panose="02020603050405020304" pitchFamily="18" charset="0"/>
              </a:rPr>
              <a:t>Flight </a:t>
            </a:r>
            <a:r>
              <a:rPr lang="en-US" sz="2400" dirty="0">
                <a:solidFill>
                  <a:schemeClr val="tx2">
                    <a:lumMod val="75000"/>
                  </a:schemeClr>
                </a:solidFill>
                <a:latin typeface="Times New Roman" panose="02020603050405020304" pitchFamily="18" charset="0"/>
                <a:cs typeface="Times New Roman" panose="02020603050405020304" pitchFamily="18" charset="0"/>
              </a:rPr>
              <a:t>Number </a:t>
            </a:r>
            <a:r>
              <a:rPr lang="en-US" sz="2400" spc="-20" dirty="0">
                <a:solidFill>
                  <a:schemeClr val="tx2">
                    <a:lumMod val="75000"/>
                  </a:schemeClr>
                </a:solidFill>
                <a:latin typeface="Times New Roman" panose="02020603050405020304" pitchFamily="18" charset="0"/>
                <a:cs typeface="Times New Roman" panose="02020603050405020304" pitchFamily="18" charset="0"/>
              </a:rPr>
              <a:t>vs. </a:t>
            </a:r>
            <a:r>
              <a:rPr lang="en-US" sz="2400" spc="-5"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15" dirty="0">
                <a:solidFill>
                  <a:schemeClr val="tx2">
                    <a:lumMod val="75000"/>
                  </a:schemeClr>
                </a:solidFill>
                <a:latin typeface="Times New Roman" panose="02020603050405020304" pitchFamily="18" charset="0"/>
                <a:cs typeface="Times New Roman" panose="02020603050405020304" pitchFamily="18" charset="0"/>
              </a:rPr>
              <a:t>Site, </a:t>
            </a:r>
            <a:r>
              <a:rPr lang="en-US" sz="2400" spc="-25"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dirty="0">
                <a:solidFill>
                  <a:schemeClr val="tx2">
                    <a:lumMod val="75000"/>
                  </a:schemeClr>
                </a:solidFill>
                <a:latin typeface="Times New Roman" panose="02020603050405020304" pitchFamily="18" charset="0"/>
                <a:cs typeface="Times New Roman" panose="02020603050405020304" pitchFamily="18" charset="0"/>
              </a:rPr>
              <a:t>Mass </a:t>
            </a:r>
            <a:r>
              <a:rPr lang="en-US" sz="2400" spc="-20" dirty="0">
                <a:solidFill>
                  <a:schemeClr val="tx2">
                    <a:lumMod val="75000"/>
                  </a:schemeClr>
                </a:solidFill>
                <a:latin typeface="Times New Roman" panose="02020603050405020304" pitchFamily="18" charset="0"/>
                <a:cs typeface="Times New Roman" panose="02020603050405020304" pitchFamily="18" charset="0"/>
              </a:rPr>
              <a:t>vs. </a:t>
            </a:r>
            <a:r>
              <a:rPr lang="en-US" sz="2400" spc="-5"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15" dirty="0">
                <a:solidFill>
                  <a:schemeClr val="tx2">
                    <a:lumMod val="75000"/>
                  </a:schemeClr>
                </a:solidFill>
                <a:latin typeface="Times New Roman" panose="02020603050405020304" pitchFamily="18" charset="0"/>
                <a:cs typeface="Times New Roman" panose="02020603050405020304" pitchFamily="18" charset="0"/>
              </a:rPr>
              <a:t>Site,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 </a:t>
            </a:r>
            <a:r>
              <a:rPr lang="en-US" sz="2400" spc="-20" dirty="0">
                <a:solidFill>
                  <a:schemeClr val="tx2">
                    <a:lumMod val="75000"/>
                  </a:schemeClr>
                </a:solidFill>
                <a:latin typeface="Times New Roman" panose="02020603050405020304" pitchFamily="18" charset="0"/>
                <a:cs typeface="Times New Roman" panose="02020603050405020304" pitchFamily="18" charset="0"/>
              </a:rPr>
              <a:t>vs. </a:t>
            </a:r>
            <a:r>
              <a:rPr lang="en-US" sz="2400" dirty="0">
                <a:solidFill>
                  <a:schemeClr val="tx2">
                    <a:lumMod val="75000"/>
                  </a:schemeClr>
                </a:solidFill>
                <a:latin typeface="Times New Roman" panose="02020603050405020304" pitchFamily="18" charset="0"/>
                <a:cs typeface="Times New Roman" panose="02020603050405020304" pitchFamily="18" charset="0"/>
              </a:rPr>
              <a:t>Success </a:t>
            </a:r>
            <a:r>
              <a:rPr lang="en-US" sz="2400" spc="-20" dirty="0">
                <a:solidFill>
                  <a:schemeClr val="tx2">
                    <a:lumMod val="75000"/>
                  </a:schemeClr>
                </a:solidFill>
                <a:latin typeface="Times New Roman" panose="02020603050405020304" pitchFamily="18" charset="0"/>
                <a:cs typeface="Times New Roman" panose="02020603050405020304" pitchFamily="18" charset="0"/>
              </a:rPr>
              <a:t>Rate, </a:t>
            </a:r>
            <a:r>
              <a:rPr lang="en-US" sz="2400" spc="-10" dirty="0">
                <a:solidFill>
                  <a:schemeClr val="tx2">
                    <a:lumMod val="75000"/>
                  </a:schemeClr>
                </a:solidFill>
                <a:latin typeface="Times New Roman" panose="02020603050405020304" pitchFamily="18" charset="0"/>
                <a:cs typeface="Times New Roman" panose="02020603050405020304" pitchFamily="18" charset="0"/>
              </a:rPr>
              <a:t>Flight </a:t>
            </a:r>
            <a:r>
              <a:rPr lang="en-US" sz="2400" dirty="0">
                <a:solidFill>
                  <a:schemeClr val="tx2">
                    <a:lumMod val="75000"/>
                  </a:schemeClr>
                </a:solidFill>
                <a:latin typeface="Times New Roman" panose="02020603050405020304" pitchFamily="18" charset="0"/>
                <a:cs typeface="Times New Roman" panose="02020603050405020304" pitchFamily="18" charset="0"/>
              </a:rPr>
              <a:t>Number </a:t>
            </a:r>
            <a:r>
              <a:rPr lang="en-US" sz="2400" spc="-20" dirty="0">
                <a:solidFill>
                  <a:schemeClr val="tx2">
                    <a:lumMod val="75000"/>
                  </a:schemeClr>
                </a:solidFill>
                <a:latin typeface="Times New Roman" panose="02020603050405020304" pitchFamily="18" charset="0"/>
                <a:cs typeface="Times New Roman" panose="02020603050405020304" pitchFamily="18" charset="0"/>
              </a:rPr>
              <a:t>vs.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 </a:t>
            </a:r>
            <a:r>
              <a:rPr lang="en-US" sz="2400" spc="-25"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15" dirty="0">
                <a:solidFill>
                  <a:schemeClr val="tx2">
                    <a:lumMod val="75000"/>
                  </a:schemeClr>
                </a:solidFill>
                <a:latin typeface="Times New Roman" panose="02020603050405020304" pitchFamily="18" charset="0"/>
                <a:cs typeface="Times New Roman" panose="02020603050405020304" pitchFamily="18" charset="0"/>
              </a:rPr>
              <a:t>vs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 </a:t>
            </a:r>
            <a:r>
              <a:rPr lang="en-US" sz="2400" dirty="0">
                <a:solidFill>
                  <a:schemeClr val="tx2">
                    <a:lumMod val="75000"/>
                  </a:schemeClr>
                </a:solidFill>
                <a:latin typeface="Times New Roman" panose="02020603050405020304" pitchFamily="18" charset="0"/>
                <a:cs typeface="Times New Roman" panose="02020603050405020304" pitchFamily="18" charset="0"/>
              </a:rPr>
              <a:t>and Success </a:t>
            </a:r>
            <a:r>
              <a:rPr lang="en-US" sz="2400" spc="-60" dirty="0">
                <a:solidFill>
                  <a:schemeClr val="tx2">
                    <a:lumMod val="75000"/>
                  </a:schemeClr>
                </a:solidFill>
                <a:latin typeface="Times New Roman" panose="02020603050405020304" pitchFamily="18" charset="0"/>
                <a:cs typeface="Times New Roman" panose="02020603050405020304" pitchFamily="18" charset="0"/>
              </a:rPr>
              <a:t>Yearly</a:t>
            </a:r>
            <a:r>
              <a:rPr lang="en-US" sz="2400" spc="70" dirty="0">
                <a:solidFill>
                  <a:schemeClr val="tx2">
                    <a:lumMod val="75000"/>
                  </a:schemeClr>
                </a:solidFill>
                <a:latin typeface="Times New Roman" panose="02020603050405020304" pitchFamily="18" charset="0"/>
                <a:cs typeface="Times New Roman" panose="02020603050405020304" pitchFamily="18" charset="0"/>
              </a:rPr>
              <a:t> </a:t>
            </a:r>
            <a:r>
              <a:rPr lang="en-US" sz="2400" spc="-60" dirty="0">
                <a:solidFill>
                  <a:schemeClr val="tx2">
                    <a:lumMod val="75000"/>
                  </a:schemeClr>
                </a:solidFill>
                <a:latin typeface="Times New Roman" panose="02020603050405020304" pitchFamily="18" charset="0"/>
                <a:cs typeface="Times New Roman" panose="02020603050405020304" pitchFamily="18" charset="0"/>
              </a:rPr>
              <a:t>Trend</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ts val="2300"/>
              </a:lnSpc>
              <a:spcBef>
                <a:spcPts val="1160"/>
              </a:spcBef>
            </a:pPr>
            <a:r>
              <a:rPr lang="en-US" sz="2400" spc="-25" dirty="0">
                <a:solidFill>
                  <a:schemeClr val="tx2">
                    <a:lumMod val="75000"/>
                  </a:schemeClr>
                </a:solidFill>
                <a:latin typeface="Times New Roman" panose="02020603050405020304" pitchFamily="18" charset="0"/>
                <a:cs typeface="Times New Roman" panose="02020603050405020304" pitchFamily="18" charset="0"/>
              </a:rPr>
              <a:t>Scatter </a:t>
            </a:r>
            <a:r>
              <a:rPr lang="en-US" sz="2400" spc="-5" dirty="0">
                <a:solidFill>
                  <a:schemeClr val="tx2">
                    <a:lumMod val="75000"/>
                  </a:schemeClr>
                </a:solidFill>
                <a:latin typeface="Times New Roman" panose="02020603050405020304" pitchFamily="18" charset="0"/>
                <a:cs typeface="Times New Roman" panose="02020603050405020304" pitchFamily="18" charset="0"/>
              </a:rPr>
              <a:t>plots, line </a:t>
            </a:r>
            <a:r>
              <a:rPr lang="en-US" sz="2400" dirty="0">
                <a:solidFill>
                  <a:schemeClr val="tx2">
                    <a:lumMod val="75000"/>
                  </a:schemeClr>
                </a:solidFill>
                <a:latin typeface="Times New Roman" panose="02020603050405020304" pitchFamily="18" charset="0"/>
                <a:cs typeface="Times New Roman" panose="02020603050405020304" pitchFamily="18" charset="0"/>
              </a:rPr>
              <a:t>charts, and </a:t>
            </a:r>
            <a:r>
              <a:rPr lang="en-US" sz="2400" spc="-5" dirty="0">
                <a:solidFill>
                  <a:schemeClr val="tx2">
                    <a:lumMod val="75000"/>
                  </a:schemeClr>
                </a:solidFill>
                <a:latin typeface="Times New Roman" panose="02020603050405020304" pitchFamily="18" charset="0"/>
                <a:cs typeface="Times New Roman" panose="02020603050405020304" pitchFamily="18" charset="0"/>
              </a:rPr>
              <a:t>bar plots </a:t>
            </a:r>
            <a:r>
              <a:rPr lang="en-US" sz="2400" spc="-20" dirty="0">
                <a:solidFill>
                  <a:schemeClr val="tx2">
                    <a:lumMod val="75000"/>
                  </a:schemeClr>
                </a:solidFill>
                <a:latin typeface="Times New Roman" panose="02020603050405020304" pitchFamily="18" charset="0"/>
                <a:cs typeface="Times New Roman" panose="02020603050405020304" pitchFamily="18" charset="0"/>
              </a:rPr>
              <a:t>were </a:t>
            </a:r>
            <a:r>
              <a:rPr lang="en-US" sz="2400" spc="-5" dirty="0">
                <a:solidFill>
                  <a:schemeClr val="tx2">
                    <a:lumMod val="75000"/>
                  </a:schemeClr>
                </a:solidFill>
                <a:latin typeface="Times New Roman" panose="02020603050405020304" pitchFamily="18" charset="0"/>
                <a:cs typeface="Times New Roman" panose="02020603050405020304" pitchFamily="18" charset="0"/>
              </a:rPr>
              <a:t>used </a:t>
            </a:r>
            <a:r>
              <a:rPr lang="en-US" sz="2400" spc="-20" dirty="0">
                <a:solidFill>
                  <a:schemeClr val="tx2">
                    <a:lumMod val="75000"/>
                  </a:schemeClr>
                </a:solidFill>
                <a:latin typeface="Times New Roman" panose="02020603050405020304" pitchFamily="18" charset="0"/>
                <a:cs typeface="Times New Roman" panose="02020603050405020304" pitchFamily="18" charset="0"/>
              </a:rPr>
              <a:t>to compare </a:t>
            </a:r>
            <a:r>
              <a:rPr lang="en-US" sz="2400" spc="-5" dirty="0">
                <a:solidFill>
                  <a:schemeClr val="tx2">
                    <a:lumMod val="75000"/>
                  </a:schemeClr>
                </a:solidFill>
                <a:latin typeface="Times New Roman" panose="02020603050405020304" pitchFamily="18" charset="0"/>
                <a:cs typeface="Times New Roman" panose="02020603050405020304" pitchFamily="18" charset="0"/>
              </a:rPr>
              <a:t>relationships between variables</a:t>
            </a:r>
            <a:r>
              <a:rPr lang="en-US" sz="2400" spc="-20" dirty="0">
                <a:solidFill>
                  <a:schemeClr val="tx2">
                    <a:lumMod val="75000"/>
                  </a:schemeClr>
                </a:solidFill>
                <a:latin typeface="Times New Roman" panose="02020603050405020304" pitchFamily="18" charset="0"/>
                <a:cs typeface="Times New Roman" panose="02020603050405020304" pitchFamily="18" charset="0"/>
              </a:rPr>
              <a:t> to</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ts val="2300"/>
              </a:lnSpc>
            </a:pPr>
            <a:r>
              <a:rPr lang="en-US" sz="2400" spc="-5" dirty="0">
                <a:solidFill>
                  <a:schemeClr val="tx2">
                    <a:lumMod val="75000"/>
                  </a:schemeClr>
                </a:solidFill>
                <a:latin typeface="Times New Roman" panose="02020603050405020304" pitchFamily="18" charset="0"/>
                <a:cs typeface="Times New Roman" panose="02020603050405020304" pitchFamily="18" charset="0"/>
              </a:rPr>
              <a:t>decide if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10" dirty="0">
                <a:solidFill>
                  <a:schemeClr val="tx2">
                    <a:lumMod val="75000"/>
                  </a:schemeClr>
                </a:solidFill>
                <a:latin typeface="Times New Roman" panose="02020603050405020304" pitchFamily="18" charset="0"/>
                <a:cs typeface="Times New Roman" panose="02020603050405020304" pitchFamily="18" charset="0"/>
              </a:rPr>
              <a:t>relationship </a:t>
            </a:r>
            <a:r>
              <a:rPr lang="en-US" sz="2400" spc="-25" dirty="0">
                <a:solidFill>
                  <a:schemeClr val="tx2">
                    <a:lumMod val="75000"/>
                  </a:schemeClr>
                </a:solidFill>
                <a:latin typeface="Times New Roman" panose="02020603050405020304" pitchFamily="18" charset="0"/>
                <a:cs typeface="Times New Roman" panose="02020603050405020304" pitchFamily="18" charset="0"/>
              </a:rPr>
              <a:t>exists </a:t>
            </a:r>
            <a:r>
              <a:rPr lang="en-US" sz="2400" dirty="0">
                <a:solidFill>
                  <a:schemeClr val="tx2">
                    <a:lumMod val="75000"/>
                  </a:schemeClr>
                </a:solidFill>
                <a:latin typeface="Times New Roman" panose="02020603050405020304" pitchFamily="18" charset="0"/>
                <a:cs typeface="Times New Roman" panose="02020603050405020304" pitchFamily="18" charset="0"/>
              </a:rPr>
              <a:t>so </a:t>
            </a:r>
            <a:r>
              <a:rPr lang="en-US" sz="2400" spc="-5" dirty="0">
                <a:solidFill>
                  <a:schemeClr val="tx2">
                    <a:lumMod val="75000"/>
                  </a:schemeClr>
                </a:solidFill>
                <a:latin typeface="Times New Roman" panose="02020603050405020304" pitchFamily="18" charset="0"/>
                <a:cs typeface="Times New Roman" panose="02020603050405020304" pitchFamily="18" charset="0"/>
              </a:rPr>
              <a:t>that they could </a:t>
            </a:r>
            <a:r>
              <a:rPr lang="en-US" sz="2400" dirty="0">
                <a:solidFill>
                  <a:schemeClr val="tx2">
                    <a:lumMod val="75000"/>
                  </a:schemeClr>
                </a:solidFill>
                <a:latin typeface="Times New Roman" panose="02020603050405020304" pitchFamily="18" charset="0"/>
                <a:cs typeface="Times New Roman" panose="02020603050405020304" pitchFamily="18" charset="0"/>
              </a:rPr>
              <a:t>be </a:t>
            </a:r>
            <a:r>
              <a:rPr lang="en-US" sz="2400" spc="-5" dirty="0">
                <a:solidFill>
                  <a:schemeClr val="tx2">
                    <a:lumMod val="75000"/>
                  </a:schemeClr>
                </a:solidFill>
                <a:latin typeface="Times New Roman" panose="02020603050405020304" pitchFamily="18" charset="0"/>
                <a:cs typeface="Times New Roman" panose="02020603050405020304" pitchFamily="18" charset="0"/>
              </a:rPr>
              <a:t>used in </a:t>
            </a:r>
            <a:r>
              <a:rPr lang="en-US" sz="2400" spc="-10" dirty="0">
                <a:solidFill>
                  <a:schemeClr val="tx2">
                    <a:lumMod val="75000"/>
                  </a:schemeClr>
                </a:solidFill>
                <a:latin typeface="Times New Roman" panose="02020603050405020304" pitchFamily="18" charset="0"/>
                <a:cs typeface="Times New Roman" panose="02020603050405020304" pitchFamily="18" charset="0"/>
              </a:rPr>
              <a:t>training </a:t>
            </a:r>
            <a:r>
              <a:rPr lang="en-US" sz="2400" dirty="0">
                <a:solidFill>
                  <a:schemeClr val="tx2">
                    <a:lumMod val="75000"/>
                  </a:schemeClr>
                </a:solidFill>
                <a:latin typeface="Times New Roman" panose="02020603050405020304" pitchFamily="18" charset="0"/>
                <a:cs typeface="Times New Roman" panose="02020603050405020304" pitchFamily="18" charset="0"/>
              </a:rPr>
              <a:t>the machine </a:t>
            </a:r>
            <a:r>
              <a:rPr lang="en-US" sz="2400" spc="-5" dirty="0">
                <a:solidFill>
                  <a:schemeClr val="tx2">
                    <a:lumMod val="75000"/>
                  </a:schemeClr>
                </a:solidFill>
                <a:latin typeface="Times New Roman" panose="02020603050405020304" pitchFamily="18" charset="0"/>
                <a:cs typeface="Times New Roman" panose="02020603050405020304" pitchFamily="18" charset="0"/>
              </a:rPr>
              <a:t>learning</a:t>
            </a:r>
            <a:r>
              <a:rPr lang="en-US" sz="2400" spc="-4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model</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6" name="Прямокутник 5">
            <a:extLst>
              <a:ext uri="{FF2B5EF4-FFF2-40B4-BE49-F238E27FC236}">
                <a16:creationId xmlns:a16="http://schemas.microsoft.com/office/drawing/2014/main" id="{95701B00-DE22-440D-932D-F78E7212A0BC}"/>
              </a:ext>
            </a:extLst>
          </p:cNvPr>
          <p:cNvSpPr/>
          <p:nvPr/>
        </p:nvSpPr>
        <p:spPr>
          <a:xfrm>
            <a:off x="770012" y="4977777"/>
            <a:ext cx="10515600" cy="1482457"/>
          </a:xfrm>
          <a:prstGeom prst="rect">
            <a:avLst/>
          </a:prstGeom>
        </p:spPr>
        <p:txBody>
          <a:bodyPr wrap="square">
            <a:spAutoFit/>
          </a:bodyPr>
          <a:lstStyle/>
          <a:p>
            <a:pPr marL="12700" marR="5080">
              <a:lnSpc>
                <a:spcPct val="100000"/>
              </a:lnSpc>
              <a:spcBef>
                <a:spcPts val="1105"/>
              </a:spcBef>
            </a:pPr>
            <a:r>
              <a:rPr lang="en-US" b="1" dirty="0">
                <a:solidFill>
                  <a:srgbClr val="FFC000"/>
                </a:solidFill>
                <a:uFill>
                  <a:solidFill>
                    <a:srgbClr val="404040"/>
                  </a:solidFill>
                </a:uFill>
                <a:latin typeface="Times New Roman" panose="02020603050405020304" pitchFamily="18" charset="0"/>
                <a:cs typeface="Times New Roman" panose="02020603050405020304" pitchFamily="18" charset="0"/>
              </a:rPr>
              <a:t>GitHub </a:t>
            </a:r>
            <a:r>
              <a:rPr lang="en-US" b="1" spc="-5" dirty="0">
                <a:solidFill>
                  <a:srgbClr val="FFC000"/>
                </a:solidFill>
                <a:uFill>
                  <a:solidFill>
                    <a:srgbClr val="404040"/>
                  </a:solidFill>
                </a:uFill>
                <a:latin typeface="Times New Roman" panose="02020603050405020304" pitchFamily="18" charset="0"/>
                <a:cs typeface="Times New Roman" panose="02020603050405020304" pitchFamily="18" charset="0"/>
              </a:rPr>
              <a:t>url:</a:t>
            </a:r>
            <a:endParaRPr lang="uk-UA" b="1" spc="-5" dirty="0">
              <a:solidFill>
                <a:srgbClr val="FFC000"/>
              </a:solidFill>
              <a:uFill>
                <a:solidFill>
                  <a:srgbClr val="404040"/>
                </a:solidFill>
              </a:uFill>
              <a:latin typeface="Times New Roman" panose="02020603050405020304" pitchFamily="18" charset="0"/>
              <a:cs typeface="Times New Roman" panose="02020603050405020304" pitchFamily="18" charset="0"/>
            </a:endParaRPr>
          </a:p>
          <a:p>
            <a:pPr marL="12700" marR="5080">
              <a:lnSpc>
                <a:spcPct val="100000"/>
              </a:lnSpc>
              <a:spcBef>
                <a:spcPts val="1105"/>
              </a:spcBef>
            </a:pPr>
            <a:r>
              <a:rPr lang="en-US" b="1" spc="-5" dirty="0">
                <a:solidFill>
                  <a:srgbClr val="FFC000"/>
                </a:solidFill>
                <a:uFill>
                  <a:solidFill>
                    <a:srgbClr val="404040"/>
                  </a:solidFill>
                </a:uFill>
                <a:latin typeface="Times New Roman" panose="02020603050405020304" pitchFamily="18" charset="0"/>
                <a:cs typeface="Times New Roman" panose="02020603050405020304" pitchFamily="18" charset="0"/>
              </a:rPr>
              <a:t> </a:t>
            </a:r>
            <a:r>
              <a:rPr lang="en-US" b="1" spc="-5" dirty="0">
                <a:solidFill>
                  <a:srgbClr val="FFC000"/>
                </a:solidFill>
                <a:uFill>
                  <a:solidFill>
                    <a:srgbClr val="404040"/>
                  </a:solidFill>
                </a:u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https://github.com/bidasiuk/Applied-Data-Science-Capstone_Exam-Paper/blob/main/EDA%20with%20Visualization.ipynb</a:t>
            </a:r>
            <a:endParaRPr lang="uk-UA" b="1" spc="-5" dirty="0">
              <a:solidFill>
                <a:srgbClr val="FFC000"/>
              </a:solidFill>
              <a:uFill>
                <a:solidFill>
                  <a:srgbClr val="404040"/>
                </a:solidFill>
              </a:uFill>
              <a:latin typeface="Times New Roman" panose="02020603050405020304" pitchFamily="18" charset="0"/>
              <a:cs typeface="Times New Roman" panose="02020603050405020304" pitchFamily="18" charset="0"/>
            </a:endParaRPr>
          </a:p>
          <a:p>
            <a:pPr marL="12700" marR="5080">
              <a:lnSpc>
                <a:spcPct val="100000"/>
              </a:lnSpc>
              <a:spcBef>
                <a:spcPts val="1105"/>
              </a:spcBef>
            </a:pPr>
            <a:endParaRPr lang="uk-UA"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Прямокутник 1">
            <a:extLst>
              <a:ext uri="{FF2B5EF4-FFF2-40B4-BE49-F238E27FC236}">
                <a16:creationId xmlns:a16="http://schemas.microsoft.com/office/drawing/2014/main" id="{AD9F5C84-02C5-4DC6-A970-CEDC97D33731}"/>
              </a:ext>
            </a:extLst>
          </p:cNvPr>
          <p:cNvSpPr/>
          <p:nvPr/>
        </p:nvSpPr>
        <p:spPr>
          <a:xfrm>
            <a:off x="770011" y="1644644"/>
            <a:ext cx="10515600" cy="2304798"/>
          </a:xfrm>
          <a:prstGeom prst="rect">
            <a:avLst/>
          </a:prstGeom>
        </p:spPr>
        <p:txBody>
          <a:bodyPr wrap="square">
            <a:spAutoFit/>
          </a:bodyPr>
          <a:lstStyle/>
          <a:p>
            <a:pPr marL="12700">
              <a:lnSpc>
                <a:spcPct val="100000"/>
              </a:lnSpc>
              <a:spcBef>
                <a:spcPts val="1280"/>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Loaded </a:t>
            </a:r>
            <a:r>
              <a:rPr lang="en-US" sz="2400" spc="-25" dirty="0">
                <a:solidFill>
                  <a:schemeClr val="tx2">
                    <a:lumMod val="75000"/>
                  </a:schemeClr>
                </a:solidFill>
                <a:latin typeface="Times New Roman" panose="02020603050405020304" pitchFamily="18" charset="0"/>
                <a:cs typeface="Times New Roman" panose="02020603050405020304" pitchFamily="18" charset="0"/>
              </a:rPr>
              <a:t>data </a:t>
            </a:r>
            <a:r>
              <a:rPr lang="en-US" sz="2400" spc="-10" dirty="0">
                <a:solidFill>
                  <a:schemeClr val="tx2">
                    <a:lumMod val="75000"/>
                  </a:schemeClr>
                </a:solidFill>
                <a:latin typeface="Times New Roman" panose="02020603050405020304" pitchFamily="18" charset="0"/>
                <a:cs typeface="Times New Roman" panose="02020603050405020304" pitchFamily="18" charset="0"/>
              </a:rPr>
              <a:t>set </a:t>
            </a:r>
            <a:r>
              <a:rPr lang="en-US" sz="2400" spc="-25" dirty="0">
                <a:solidFill>
                  <a:schemeClr val="tx2">
                    <a:lumMod val="75000"/>
                  </a:schemeClr>
                </a:solidFill>
                <a:latin typeface="Times New Roman" panose="02020603050405020304" pitchFamily="18" charset="0"/>
                <a:cs typeface="Times New Roman" panose="02020603050405020304" pitchFamily="18" charset="0"/>
              </a:rPr>
              <a:t>into </a:t>
            </a:r>
            <a:r>
              <a:rPr lang="en-US" sz="2400" dirty="0">
                <a:solidFill>
                  <a:schemeClr val="tx2">
                    <a:lumMod val="75000"/>
                  </a:schemeClr>
                </a:solidFill>
                <a:latin typeface="Times New Roman" panose="02020603050405020304" pitchFamily="18" charset="0"/>
                <a:cs typeface="Times New Roman" panose="02020603050405020304" pitchFamily="18" charset="0"/>
              </a:rPr>
              <a:t>IBM DB2</a:t>
            </a:r>
            <a:r>
              <a:rPr lang="en-US" sz="2400" spc="-12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Database.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ct val="100000"/>
              </a:lnSpc>
              <a:spcBef>
                <a:spcPts val="1175"/>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Queried using SQL </a:t>
            </a:r>
            <a:r>
              <a:rPr lang="en-US" sz="2400" dirty="0">
                <a:solidFill>
                  <a:schemeClr val="tx2">
                    <a:lumMod val="75000"/>
                  </a:schemeClr>
                </a:solidFill>
                <a:latin typeface="Times New Roman" panose="02020603050405020304" pitchFamily="18" charset="0"/>
                <a:cs typeface="Times New Roman" panose="02020603050405020304" pitchFamily="18" charset="0"/>
              </a:rPr>
              <a:t>Python</a:t>
            </a:r>
            <a:r>
              <a:rPr lang="en-US" sz="2400" spc="-100" dirty="0">
                <a:solidFill>
                  <a:schemeClr val="tx2">
                    <a:lumMod val="75000"/>
                  </a:schemeClr>
                </a:solidFill>
                <a:latin typeface="Times New Roman" panose="02020603050405020304" pitchFamily="18" charset="0"/>
                <a:cs typeface="Times New Roman" panose="02020603050405020304" pitchFamily="18" charset="0"/>
              </a:rPr>
              <a:t> </a:t>
            </a:r>
            <a:r>
              <a:rPr lang="en-US" sz="2400" spc="-25" dirty="0">
                <a:solidFill>
                  <a:schemeClr val="tx2">
                    <a:lumMod val="75000"/>
                  </a:schemeClr>
                </a:solidFill>
                <a:latin typeface="Times New Roman" panose="02020603050405020304" pitchFamily="18" charset="0"/>
                <a:cs typeface="Times New Roman" panose="02020603050405020304" pitchFamily="18" charset="0"/>
              </a:rPr>
              <a:t>integration.</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ct val="100000"/>
              </a:lnSpc>
              <a:spcBef>
                <a:spcPts val="1560"/>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Queries </a:t>
            </a:r>
            <a:r>
              <a:rPr lang="en-US" sz="2400" spc="-20" dirty="0">
                <a:solidFill>
                  <a:schemeClr val="tx2">
                    <a:lumMod val="75000"/>
                  </a:schemeClr>
                </a:solidFill>
                <a:latin typeface="Times New Roman" panose="02020603050405020304" pitchFamily="18" charset="0"/>
                <a:cs typeface="Times New Roman" panose="02020603050405020304" pitchFamily="18" charset="0"/>
              </a:rPr>
              <a:t>were </a:t>
            </a:r>
            <a:r>
              <a:rPr lang="en-US" sz="2400" dirty="0">
                <a:solidFill>
                  <a:schemeClr val="tx2">
                    <a:lumMod val="75000"/>
                  </a:schemeClr>
                </a:solidFill>
                <a:latin typeface="Times New Roman" panose="02020603050405020304" pitchFamily="18" charset="0"/>
                <a:cs typeface="Times New Roman" panose="02020603050405020304" pitchFamily="18" charset="0"/>
              </a:rPr>
              <a:t>made </a:t>
            </a:r>
            <a:r>
              <a:rPr lang="en-US" sz="2400" spc="-20" dirty="0">
                <a:solidFill>
                  <a:schemeClr val="tx2">
                    <a:lumMod val="75000"/>
                  </a:schemeClr>
                </a:solidFill>
                <a:latin typeface="Times New Roman" panose="02020603050405020304" pitchFamily="18" charset="0"/>
                <a:cs typeface="Times New Roman" panose="02020603050405020304" pitchFamily="18" charset="0"/>
              </a:rPr>
              <a:t>to </a:t>
            </a:r>
            <a:r>
              <a:rPr lang="en-US" sz="2400" spc="-10" dirty="0">
                <a:solidFill>
                  <a:schemeClr val="tx2">
                    <a:lumMod val="75000"/>
                  </a:schemeClr>
                </a:solidFill>
                <a:latin typeface="Times New Roman" panose="02020603050405020304" pitchFamily="18" charset="0"/>
                <a:cs typeface="Times New Roman" panose="02020603050405020304" pitchFamily="18" charset="0"/>
              </a:rPr>
              <a:t>get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25" dirty="0">
                <a:solidFill>
                  <a:schemeClr val="tx2">
                    <a:lumMod val="75000"/>
                  </a:schemeClr>
                </a:solidFill>
                <a:latin typeface="Times New Roman" panose="02020603050405020304" pitchFamily="18" charset="0"/>
                <a:cs typeface="Times New Roman" panose="02020603050405020304" pitchFamily="18" charset="0"/>
              </a:rPr>
              <a:t>better </a:t>
            </a:r>
            <a:r>
              <a:rPr lang="en-US" sz="2400" spc="-20" dirty="0">
                <a:solidFill>
                  <a:schemeClr val="tx2">
                    <a:lumMod val="75000"/>
                  </a:schemeClr>
                </a:solidFill>
                <a:latin typeface="Times New Roman" panose="02020603050405020304" pitchFamily="18" charset="0"/>
                <a:cs typeface="Times New Roman" panose="02020603050405020304" pitchFamily="18" charset="0"/>
              </a:rPr>
              <a:t>understanding </a:t>
            </a:r>
            <a:r>
              <a:rPr lang="en-US" sz="2400" spc="-5" dirty="0">
                <a:solidFill>
                  <a:schemeClr val="tx2">
                    <a:lumMod val="75000"/>
                  </a:schemeClr>
                </a:solidFill>
                <a:latin typeface="Times New Roman" panose="02020603050405020304" pitchFamily="18" charset="0"/>
                <a:cs typeface="Times New Roman" panose="02020603050405020304" pitchFamily="18" charset="0"/>
              </a:rPr>
              <a:t>of </a:t>
            </a:r>
            <a:r>
              <a:rPr lang="en-US" sz="2400" dirty="0">
                <a:solidFill>
                  <a:schemeClr val="tx2">
                    <a:lumMod val="75000"/>
                  </a:schemeClr>
                </a:solidFill>
                <a:latin typeface="Times New Roman" panose="02020603050405020304" pitchFamily="18" charset="0"/>
                <a:cs typeface="Times New Roman" panose="02020603050405020304" pitchFamily="18" charset="0"/>
              </a:rPr>
              <a:t>the</a:t>
            </a:r>
            <a:r>
              <a:rPr lang="en-US" sz="2400" spc="25" dirty="0">
                <a:solidFill>
                  <a:schemeClr val="tx2">
                    <a:lumMod val="75000"/>
                  </a:schemeClr>
                </a:solidFill>
                <a:latin typeface="Times New Roman" panose="02020603050405020304" pitchFamily="18" charset="0"/>
                <a:cs typeface="Times New Roman" panose="02020603050405020304" pitchFamily="18" charset="0"/>
              </a:rPr>
              <a:t> </a:t>
            </a:r>
            <a:r>
              <a:rPr lang="en-US" sz="2400" spc="-20" dirty="0">
                <a:solidFill>
                  <a:schemeClr val="tx2">
                    <a:lumMod val="75000"/>
                  </a:schemeClr>
                </a:solidFill>
                <a:latin typeface="Times New Roman" panose="02020603050405020304" pitchFamily="18" charset="0"/>
                <a:cs typeface="Times New Roman" panose="02020603050405020304" pitchFamily="18" charset="0"/>
              </a:rPr>
              <a:t>dataset.</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marR="434975">
              <a:lnSpc>
                <a:spcPts val="2200"/>
              </a:lnSpc>
              <a:spcBef>
                <a:spcPts val="1440"/>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Queried </a:t>
            </a:r>
            <a:r>
              <a:rPr lang="en-US" sz="2400" spc="-20" dirty="0">
                <a:solidFill>
                  <a:schemeClr val="tx2">
                    <a:lumMod val="75000"/>
                  </a:schemeClr>
                </a:solidFill>
                <a:latin typeface="Times New Roman" panose="02020603050405020304" pitchFamily="18" charset="0"/>
                <a:cs typeface="Times New Roman" panose="02020603050405020304" pitchFamily="18" charset="0"/>
              </a:rPr>
              <a:t>information </a:t>
            </a:r>
            <a:r>
              <a:rPr lang="en-US" sz="2400" dirty="0">
                <a:solidFill>
                  <a:schemeClr val="tx2">
                    <a:lumMod val="75000"/>
                  </a:schemeClr>
                </a:solidFill>
                <a:latin typeface="Times New Roman" panose="02020603050405020304" pitchFamily="18" charset="0"/>
                <a:cs typeface="Times New Roman" panose="02020603050405020304" pitchFamily="18" charset="0"/>
              </a:rPr>
              <a:t>about launch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site </a:t>
            </a:r>
            <a:r>
              <a:rPr lang="en-US" sz="2400" spc="-5" dirty="0">
                <a:solidFill>
                  <a:schemeClr val="tx2">
                    <a:lumMod val="75000"/>
                  </a:schemeClr>
                </a:solidFill>
                <a:latin typeface="Times New Roman" panose="02020603050405020304" pitchFamily="18" charset="0"/>
                <a:cs typeface="Times New Roman" panose="02020603050405020304" pitchFamily="18" charset="0"/>
              </a:rPr>
              <a:t>names, mission </a:t>
            </a:r>
            <a:r>
              <a:rPr lang="en-US" sz="2400" spc="-20" dirty="0">
                <a:solidFill>
                  <a:schemeClr val="tx2">
                    <a:lumMod val="75000"/>
                  </a:schemeClr>
                </a:solidFill>
                <a:latin typeface="Times New Roman" panose="02020603050405020304" pitchFamily="18" charset="0"/>
                <a:cs typeface="Times New Roman" panose="02020603050405020304" pitchFamily="18" charset="0"/>
              </a:rPr>
              <a:t>outcomes, various pay </a:t>
            </a:r>
            <a:r>
              <a:rPr lang="en-US" sz="2400" dirty="0">
                <a:solidFill>
                  <a:schemeClr val="tx2">
                    <a:lumMod val="75000"/>
                  </a:schemeClr>
                </a:solidFill>
                <a:latin typeface="Times New Roman" panose="02020603050405020304" pitchFamily="18" charset="0"/>
                <a:cs typeface="Times New Roman" panose="02020603050405020304" pitchFamily="18" charset="0"/>
              </a:rPr>
              <a:t>load </a:t>
            </a:r>
            <a:r>
              <a:rPr lang="en-US" sz="2400" spc="-25" dirty="0">
                <a:solidFill>
                  <a:schemeClr val="tx2">
                    <a:lumMod val="75000"/>
                  </a:schemeClr>
                </a:solidFill>
                <a:latin typeface="Times New Roman" panose="02020603050405020304" pitchFamily="18" charset="0"/>
                <a:cs typeface="Times New Roman" panose="02020603050405020304" pitchFamily="18" charset="0"/>
              </a:rPr>
              <a:t>sizes </a:t>
            </a:r>
            <a:r>
              <a:rPr lang="en-US" sz="2400" spc="-5" dirty="0">
                <a:solidFill>
                  <a:schemeClr val="tx2">
                    <a:lumMod val="75000"/>
                  </a:schemeClr>
                </a:solidFill>
                <a:latin typeface="Times New Roman" panose="02020603050405020304" pitchFamily="18" charset="0"/>
                <a:cs typeface="Times New Roman" panose="02020603050405020304" pitchFamily="18" charset="0"/>
              </a:rPr>
              <a:t>of  </a:t>
            </a:r>
            <a:r>
              <a:rPr lang="en-US" sz="2400" spc="-25" dirty="0">
                <a:solidFill>
                  <a:schemeClr val="tx2">
                    <a:lumMod val="75000"/>
                  </a:schemeClr>
                </a:solidFill>
                <a:latin typeface="Times New Roman" panose="02020603050405020304" pitchFamily="18" charset="0"/>
                <a:cs typeface="Times New Roman" panose="02020603050405020304" pitchFamily="18" charset="0"/>
              </a:rPr>
              <a:t>customers </a:t>
            </a:r>
            <a:r>
              <a:rPr lang="en-US" sz="2400" dirty="0">
                <a:solidFill>
                  <a:schemeClr val="tx2">
                    <a:lumMod val="75000"/>
                  </a:schemeClr>
                </a:solidFill>
                <a:latin typeface="Times New Roman" panose="02020603050405020304" pitchFamily="18" charset="0"/>
                <a:cs typeface="Times New Roman" panose="02020603050405020304" pitchFamily="18" charset="0"/>
              </a:rPr>
              <a:t>and </a:t>
            </a:r>
            <a:r>
              <a:rPr lang="en-US" sz="2400" spc="-20" dirty="0">
                <a:solidFill>
                  <a:schemeClr val="tx2">
                    <a:lumMod val="75000"/>
                  </a:schemeClr>
                </a:solidFill>
                <a:latin typeface="Times New Roman" panose="02020603050405020304" pitchFamily="18" charset="0"/>
                <a:cs typeface="Times New Roman" panose="02020603050405020304" pitchFamily="18" charset="0"/>
              </a:rPr>
              <a:t>booster </a:t>
            </a:r>
            <a:r>
              <a:rPr lang="en-US" sz="2400" spc="-25" dirty="0">
                <a:solidFill>
                  <a:schemeClr val="tx2">
                    <a:lumMod val="75000"/>
                  </a:schemeClr>
                </a:solidFill>
                <a:latin typeface="Times New Roman" panose="02020603050405020304" pitchFamily="18" charset="0"/>
                <a:cs typeface="Times New Roman" panose="02020603050405020304" pitchFamily="18" charset="0"/>
              </a:rPr>
              <a:t>versions, </a:t>
            </a:r>
            <a:r>
              <a:rPr lang="en-US" sz="2400" dirty="0">
                <a:solidFill>
                  <a:schemeClr val="tx2">
                    <a:lumMod val="75000"/>
                  </a:schemeClr>
                </a:solidFill>
                <a:latin typeface="Times New Roman" panose="02020603050405020304" pitchFamily="18" charset="0"/>
                <a:cs typeface="Times New Roman" panose="02020603050405020304" pitchFamily="18" charset="0"/>
              </a:rPr>
              <a:t>and landing</a:t>
            </a:r>
            <a:r>
              <a:rPr lang="en-US" sz="2400" spc="5" dirty="0">
                <a:solidFill>
                  <a:schemeClr val="tx2">
                    <a:lumMod val="75000"/>
                  </a:schemeClr>
                </a:solidFill>
                <a:latin typeface="Times New Roman" panose="02020603050405020304" pitchFamily="18" charset="0"/>
                <a:cs typeface="Times New Roman" panose="02020603050405020304" pitchFamily="18" charset="0"/>
              </a:rPr>
              <a:t> </a:t>
            </a:r>
            <a:r>
              <a:rPr lang="en-US" sz="2400" spc="-15" dirty="0">
                <a:solidFill>
                  <a:schemeClr val="tx2">
                    <a:lumMod val="75000"/>
                  </a:schemeClr>
                </a:solidFill>
                <a:latin typeface="Times New Roman" panose="02020603050405020304" pitchFamily="18" charset="0"/>
                <a:cs typeface="Times New Roman" panose="02020603050405020304" pitchFamily="18" charset="0"/>
              </a:rPr>
              <a:t>outcomes</a:t>
            </a:r>
            <a:r>
              <a:rPr lang="uk-UA" sz="2400" spc="-15" dirty="0">
                <a:solidFill>
                  <a:schemeClr val="tx2">
                    <a:lumMod val="75000"/>
                  </a:schemeClr>
                </a:solidFill>
                <a:latin typeface="Times New Roman" panose="02020603050405020304" pitchFamily="18" charset="0"/>
                <a:cs typeface="Times New Roman" panose="02020603050405020304" pitchFamily="18" charset="0"/>
              </a:rPr>
              <a:t>.</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6" name="Прямокутник 5">
            <a:extLst>
              <a:ext uri="{FF2B5EF4-FFF2-40B4-BE49-F238E27FC236}">
                <a16:creationId xmlns:a16="http://schemas.microsoft.com/office/drawing/2014/main" id="{EEF90FC6-1374-4EF9-BEE4-BE059297D7A1}"/>
              </a:ext>
            </a:extLst>
          </p:cNvPr>
          <p:cNvSpPr/>
          <p:nvPr/>
        </p:nvSpPr>
        <p:spPr>
          <a:xfrm>
            <a:off x="770011" y="4893583"/>
            <a:ext cx="10515600" cy="1569660"/>
          </a:xfrm>
          <a:prstGeom prst="rect">
            <a:avLst/>
          </a:prstGeom>
        </p:spPr>
        <p:txBody>
          <a:bodyPr wrap="square">
            <a:spAutoFit/>
          </a:bodyPr>
          <a:lstStyle/>
          <a:p>
            <a:r>
              <a:rPr lang="en-US" sz="2400" b="1" dirty="0">
                <a:solidFill>
                  <a:srgbClr val="FFC000"/>
                </a:solidFill>
                <a:uFill>
                  <a:solidFill>
                    <a:srgbClr val="404040"/>
                  </a:solidFill>
                </a:uFill>
                <a:latin typeface="Times New Roman" panose="02020603050405020304" pitchFamily="18" charset="0"/>
                <a:cs typeface="Times New Roman" panose="02020603050405020304" pitchFamily="18" charset="0"/>
              </a:rPr>
              <a:t>GitHub </a:t>
            </a:r>
            <a:r>
              <a:rPr lang="en-US" sz="2400" b="1" spc="-5" dirty="0">
                <a:solidFill>
                  <a:srgbClr val="FFC000"/>
                </a:solidFill>
                <a:uFill>
                  <a:solidFill>
                    <a:srgbClr val="404040"/>
                  </a:solidFill>
                </a:uFill>
                <a:latin typeface="Times New Roman" panose="02020603050405020304" pitchFamily="18" charset="0"/>
                <a:cs typeface="Times New Roman" panose="02020603050405020304" pitchFamily="18" charset="0"/>
              </a:rPr>
              <a:t>url:</a:t>
            </a:r>
            <a:endParaRPr lang="uk-UA" sz="2400" b="1" spc="-5" dirty="0">
              <a:solidFill>
                <a:srgbClr val="FFC000"/>
              </a:solidFill>
              <a:uFill>
                <a:solidFill>
                  <a:srgbClr val="404040"/>
                </a:solidFill>
              </a:uFill>
              <a:latin typeface="Times New Roman" panose="02020603050405020304" pitchFamily="18" charset="0"/>
              <a:cs typeface="Times New Roman" panose="02020603050405020304" pitchFamily="18" charset="0"/>
            </a:endParaRPr>
          </a:p>
          <a:p>
            <a:r>
              <a:rPr lang="en-US" sz="2400" b="1" spc="-5" dirty="0">
                <a:solidFill>
                  <a:srgbClr val="FFC000"/>
                </a:solidFill>
                <a:uFill>
                  <a:solidFill>
                    <a:srgbClr val="404040"/>
                  </a:solidFill>
                </a:u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https://github.com/bidasiuk/Applied-Data-Science-Capstone_Exam-Paper/blob/main/EDA%20with%20SQL.ipynb</a:t>
            </a:r>
            <a:endParaRPr lang="uk-UA" sz="2400" b="1" spc="-5" dirty="0">
              <a:solidFill>
                <a:srgbClr val="FFC000"/>
              </a:solidFill>
              <a:uFill>
                <a:solidFill>
                  <a:srgbClr val="404040"/>
                </a:solidFill>
              </a:uFill>
              <a:latin typeface="Times New Roman" panose="02020603050405020304" pitchFamily="18" charset="0"/>
              <a:cs typeface="Times New Roman" panose="02020603050405020304" pitchFamily="18" charset="0"/>
            </a:endParaRPr>
          </a:p>
          <a:p>
            <a:r>
              <a:rPr lang="en-US" sz="2400" b="1" spc="-5" dirty="0">
                <a:solidFill>
                  <a:srgbClr val="FFC000"/>
                </a:solidFill>
                <a:uFill>
                  <a:solidFill>
                    <a:srgbClr val="404040"/>
                  </a:solidFill>
                </a:uFill>
                <a:latin typeface="Times New Roman" panose="02020603050405020304" pitchFamily="18" charset="0"/>
                <a:cs typeface="Times New Roman" panose="02020603050405020304" pitchFamily="18" charset="0"/>
              </a:rPr>
              <a:t> </a:t>
            </a:r>
            <a:endParaRPr lang="uk-UA" sz="24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Прямокутник 1">
            <a:extLst>
              <a:ext uri="{FF2B5EF4-FFF2-40B4-BE49-F238E27FC236}">
                <a16:creationId xmlns:a16="http://schemas.microsoft.com/office/drawing/2014/main" id="{BA1D50B6-163E-4EF7-9B7A-52BF83354DE4}"/>
              </a:ext>
            </a:extLst>
          </p:cNvPr>
          <p:cNvSpPr/>
          <p:nvPr/>
        </p:nvSpPr>
        <p:spPr>
          <a:xfrm>
            <a:off x="770010" y="1604820"/>
            <a:ext cx="10687961" cy="2383025"/>
          </a:xfrm>
          <a:prstGeom prst="rect">
            <a:avLst/>
          </a:prstGeom>
        </p:spPr>
        <p:txBody>
          <a:bodyPr wrap="square">
            <a:spAutoFit/>
          </a:bodyPr>
          <a:lstStyle/>
          <a:p>
            <a:pPr marL="12700" marR="5080" algn="just">
              <a:lnSpc>
                <a:spcPct val="150000"/>
              </a:lnSpc>
              <a:spcBef>
                <a:spcPts val="335"/>
              </a:spcBef>
            </a:pPr>
            <a:r>
              <a:rPr lang="en-US" sz="2400" spc="-1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Folium </a:t>
            </a:r>
            <a:r>
              <a:rPr lang="en-US" sz="2400" spc="-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maps mark Launch Sites, successful </a:t>
            </a:r>
            <a:r>
              <a:rPr lang="en-US" sz="240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and </a:t>
            </a:r>
            <a:r>
              <a:rPr lang="en-US" sz="2400" spc="-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unsuccessful </a:t>
            </a:r>
            <a:r>
              <a:rPr lang="en-US" sz="240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landings, and a </a:t>
            </a:r>
            <a:r>
              <a:rPr lang="en-US" sz="2400" spc="-2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proximity example  </a:t>
            </a:r>
            <a:r>
              <a:rPr lang="en-US" sz="2400" spc="-2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to </a:t>
            </a:r>
            <a:r>
              <a:rPr lang="en-US" sz="2400" spc="-4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key </a:t>
            </a:r>
            <a:r>
              <a:rPr lang="en-US" sz="2400" spc="-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locations: </a:t>
            </a:r>
            <a:r>
              <a:rPr lang="en-US" sz="2400" spc="-6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Railway, Highway, </a:t>
            </a:r>
            <a:r>
              <a:rPr lang="en-US" sz="2400" spc="-2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Coast, </a:t>
            </a:r>
            <a:r>
              <a:rPr lang="en-US" sz="240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and</a:t>
            </a:r>
            <a:r>
              <a:rPr lang="en-US" sz="2400" spc="3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spc="-6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City.</a:t>
            </a:r>
            <a:endParaRPr lang="en-US" sz="240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endParaRPr>
          </a:p>
          <a:p>
            <a:pPr marL="12700" marR="311150" algn="just">
              <a:lnSpc>
                <a:spcPct val="150000"/>
              </a:lnSpc>
              <a:spcBef>
                <a:spcPts val="1115"/>
              </a:spcBef>
            </a:pPr>
            <a:r>
              <a:rPr lang="en-US" sz="2400" spc="-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This </a:t>
            </a:r>
            <a:r>
              <a:rPr lang="en-US" sz="2400" spc="-1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allows </a:t>
            </a:r>
            <a:r>
              <a:rPr lang="en-US" sz="2400" spc="-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us </a:t>
            </a:r>
            <a:r>
              <a:rPr lang="en-US" sz="2400" spc="-2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to understand why </a:t>
            </a:r>
            <a:r>
              <a:rPr lang="en-US" sz="240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launch </a:t>
            </a:r>
            <a:r>
              <a:rPr lang="en-US" sz="2400" spc="-2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sites </a:t>
            </a:r>
            <a:r>
              <a:rPr lang="en-US" sz="2400" spc="-2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may </a:t>
            </a:r>
            <a:r>
              <a:rPr lang="en-US" sz="240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be </a:t>
            </a:r>
            <a:r>
              <a:rPr lang="en-US" sz="2400" spc="-2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located </a:t>
            </a:r>
            <a:r>
              <a:rPr lang="en-US" sz="2400" spc="-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where they </a:t>
            </a:r>
            <a:r>
              <a:rPr lang="en-US" sz="2400" spc="-2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are. </a:t>
            </a:r>
            <a:r>
              <a:rPr lang="en-US" sz="240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Also </a:t>
            </a:r>
            <a:r>
              <a:rPr lang="en-US" sz="2400" spc="-2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visualizes  </a:t>
            </a:r>
            <a:r>
              <a:rPr lang="en-US" sz="2400" spc="-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successful </a:t>
            </a:r>
            <a:r>
              <a:rPr lang="en-US" sz="240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landings </a:t>
            </a:r>
            <a:r>
              <a:rPr lang="en-US" sz="2400" spc="-2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relative </a:t>
            </a:r>
            <a:r>
              <a:rPr lang="en-US" sz="2400" spc="-2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to</a:t>
            </a:r>
            <a:r>
              <a:rPr lang="en-US" sz="2400" spc="-2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rPr>
              <a:t>location.</a:t>
            </a:r>
            <a:endParaRPr lang="en-US" sz="2400" dirty="0">
              <a:solidFill>
                <a:schemeClr val="tx2">
                  <a:lumMod val="7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6" name="Прямокутник 5">
            <a:extLst>
              <a:ext uri="{FF2B5EF4-FFF2-40B4-BE49-F238E27FC236}">
                <a16:creationId xmlns:a16="http://schemas.microsoft.com/office/drawing/2014/main" id="{BF561EF4-EC36-4C36-8C8F-7E048D3FBC77}"/>
              </a:ext>
            </a:extLst>
          </p:cNvPr>
          <p:cNvSpPr/>
          <p:nvPr/>
        </p:nvSpPr>
        <p:spPr>
          <a:xfrm>
            <a:off x="770011" y="4539448"/>
            <a:ext cx="10687962" cy="1851789"/>
          </a:xfrm>
          <a:prstGeom prst="rect">
            <a:avLst/>
          </a:prstGeom>
        </p:spPr>
        <p:txBody>
          <a:bodyPr wrap="square">
            <a:spAutoFit/>
          </a:bodyPr>
          <a:lstStyle/>
          <a:p>
            <a:pPr marL="12700" algn="just">
              <a:lnSpc>
                <a:spcPct val="100000"/>
              </a:lnSpc>
              <a:spcBef>
                <a:spcPts val="1070"/>
              </a:spcBef>
            </a:pPr>
            <a:r>
              <a:rPr lang="en-US" sz="2400" b="1" dirty="0">
                <a:solidFill>
                  <a:srgbClr val="FFC000"/>
                </a:solidFill>
                <a:uFill>
                  <a:solidFill>
                    <a:srgbClr val="404040"/>
                  </a:solidFill>
                </a:uFill>
                <a:latin typeface="Times New Roman" panose="02020603050405020304" pitchFamily="18" charset="0"/>
                <a:cs typeface="Times New Roman" panose="02020603050405020304" pitchFamily="18" charset="0"/>
              </a:rPr>
              <a:t>GitHub</a:t>
            </a:r>
            <a:r>
              <a:rPr lang="en-US" sz="2400" b="1" spc="5" dirty="0">
                <a:solidFill>
                  <a:srgbClr val="FFC000"/>
                </a:solidFill>
                <a:uFill>
                  <a:solidFill>
                    <a:srgbClr val="404040"/>
                  </a:solidFill>
                </a:uFill>
                <a:latin typeface="Times New Roman" panose="02020603050405020304" pitchFamily="18" charset="0"/>
                <a:cs typeface="Times New Roman" panose="02020603050405020304" pitchFamily="18" charset="0"/>
              </a:rPr>
              <a:t> </a:t>
            </a:r>
            <a:r>
              <a:rPr lang="en-US" sz="2400" b="1" spc="-5" dirty="0">
                <a:solidFill>
                  <a:srgbClr val="FFC000"/>
                </a:solidFill>
                <a:uFill>
                  <a:solidFill>
                    <a:srgbClr val="404040"/>
                  </a:solidFill>
                </a:uFill>
                <a:latin typeface="Times New Roman" panose="02020603050405020304" pitchFamily="18" charset="0"/>
                <a:cs typeface="Times New Roman" panose="02020603050405020304" pitchFamily="18" charset="0"/>
              </a:rPr>
              <a:t>url:</a:t>
            </a:r>
            <a:r>
              <a:rPr lang="uk-UA" sz="2400" b="1" spc="-5" dirty="0">
                <a:solidFill>
                  <a:srgbClr val="FFC000"/>
                </a:solidFill>
                <a:uFill>
                  <a:solidFill>
                    <a:srgbClr val="404040"/>
                  </a:solidFill>
                </a:uFill>
                <a:latin typeface="Times New Roman" panose="02020603050405020304" pitchFamily="18" charset="0"/>
                <a:cs typeface="Times New Roman" panose="02020603050405020304" pitchFamily="18" charset="0"/>
              </a:rPr>
              <a:t> </a:t>
            </a:r>
          </a:p>
          <a:p>
            <a:pPr marL="12700" algn="just">
              <a:lnSpc>
                <a:spcPct val="100000"/>
              </a:lnSpc>
              <a:spcBef>
                <a:spcPts val="1070"/>
              </a:spcBef>
            </a:pPr>
            <a:r>
              <a:rPr lang="en-US" sz="2400" b="1" spc="-5" dirty="0">
                <a:solidFill>
                  <a:srgbClr val="FFC000"/>
                </a:solidFill>
                <a:uFill>
                  <a:solidFill>
                    <a:srgbClr val="404040"/>
                  </a:solidFill>
                </a:u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https://github.com/bidasiuk/Applied-Data-Science-Capstone_Exam-Paper/blob/main/Interactive%20Visual%20Analytics%20with%20Folium.ipynb</a:t>
            </a:r>
            <a:endParaRPr lang="uk-UA" sz="2400" b="1" spc="-5" dirty="0">
              <a:solidFill>
                <a:srgbClr val="FFC000"/>
              </a:solidFill>
              <a:uFill>
                <a:solidFill>
                  <a:srgbClr val="404040"/>
                </a:solidFill>
              </a:uFill>
              <a:latin typeface="Times New Roman" panose="02020603050405020304" pitchFamily="18" charset="0"/>
              <a:cs typeface="Times New Roman" panose="02020603050405020304" pitchFamily="18" charset="0"/>
            </a:endParaRPr>
          </a:p>
          <a:p>
            <a:pPr marL="12700" algn="just">
              <a:lnSpc>
                <a:spcPct val="100000"/>
              </a:lnSpc>
              <a:spcBef>
                <a:spcPts val="1070"/>
              </a:spcBef>
            </a:pPr>
            <a:endParaRPr lang="en-US" sz="24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1300"/>
            <a:ext cx="10687962" cy="4808050"/>
          </a:xfrm>
          <a:prstGeom prst="rect">
            <a:avLst/>
          </a:prstGeom>
        </p:spPr>
        <p:txBody>
          <a:bodyPr vert="horz" lIns="91440" tIns="45720" rIns="91440" bIns="45720" rtlCol="0" anchor="t">
            <a:normAutofit/>
          </a:bodyPr>
          <a:lstStyle/>
          <a:p>
            <a:pPr marL="241300" indent="-457200" algn="just">
              <a:lnSpc>
                <a:spcPct val="100000"/>
              </a:lnSpc>
              <a:spcBef>
                <a:spcPts val="1200"/>
              </a:spcBef>
              <a:buFont typeface="+mj-lt"/>
              <a:buAutoNum type="arabicParenR"/>
            </a:pPr>
            <a:r>
              <a:rPr lang="en-US" sz="2400" spc="-10" dirty="0">
                <a:solidFill>
                  <a:schemeClr val="tx2">
                    <a:lumMod val="75000"/>
                  </a:schemeClr>
                </a:solidFill>
                <a:latin typeface="Times New Roman" panose="02020603050405020304" pitchFamily="18" charset="0"/>
                <a:cs typeface="Times New Roman" panose="02020603050405020304" pitchFamily="18" charset="0"/>
              </a:rPr>
              <a:t>Dashboard </a:t>
            </a:r>
            <a:r>
              <a:rPr lang="en-US" sz="2400" dirty="0">
                <a:solidFill>
                  <a:schemeClr val="tx2">
                    <a:lumMod val="75000"/>
                  </a:schemeClr>
                </a:solidFill>
                <a:latin typeface="Times New Roman" panose="02020603050405020304" pitchFamily="18" charset="0"/>
                <a:cs typeface="Times New Roman" panose="02020603050405020304" pitchFamily="18" charset="0"/>
              </a:rPr>
              <a:t>includes a </a:t>
            </a:r>
            <a:r>
              <a:rPr lang="en-US" sz="2400" spc="-5" dirty="0">
                <a:solidFill>
                  <a:schemeClr val="tx2">
                    <a:lumMod val="75000"/>
                  </a:schemeClr>
                </a:solidFill>
                <a:latin typeface="Times New Roman" panose="02020603050405020304" pitchFamily="18" charset="0"/>
                <a:cs typeface="Times New Roman" panose="02020603050405020304" pitchFamily="18" charset="0"/>
              </a:rPr>
              <a:t>pie </a:t>
            </a:r>
            <a:r>
              <a:rPr lang="en-US" sz="2400" dirty="0">
                <a:solidFill>
                  <a:schemeClr val="tx2">
                    <a:lumMod val="75000"/>
                  </a:schemeClr>
                </a:solidFill>
                <a:latin typeface="Times New Roman" panose="02020603050405020304" pitchFamily="18" charset="0"/>
                <a:cs typeface="Times New Roman" panose="02020603050405020304" pitchFamily="18" charset="0"/>
              </a:rPr>
              <a:t>chart and a </a:t>
            </a:r>
            <a:r>
              <a:rPr lang="en-US" sz="2400" spc="-25" dirty="0">
                <a:solidFill>
                  <a:schemeClr val="tx2">
                    <a:lumMod val="75000"/>
                  </a:schemeClr>
                </a:solidFill>
                <a:latin typeface="Times New Roman" panose="02020603050405020304" pitchFamily="18" charset="0"/>
                <a:cs typeface="Times New Roman" panose="02020603050405020304" pitchFamily="18" charset="0"/>
              </a:rPr>
              <a:t>scatter</a:t>
            </a:r>
            <a:r>
              <a:rPr lang="en-US" sz="2400" spc="-13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plot.</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241300" marR="84455" indent="-457200" algn="just">
              <a:lnSpc>
                <a:spcPts val="2290"/>
              </a:lnSpc>
              <a:spcBef>
                <a:spcPts val="1275"/>
              </a:spcBef>
              <a:buFont typeface="+mj-lt"/>
              <a:buAutoNum type="arabicParenR"/>
            </a:pPr>
            <a:r>
              <a:rPr lang="en-US" sz="2400" spc="-5" dirty="0">
                <a:solidFill>
                  <a:schemeClr val="tx2">
                    <a:lumMod val="75000"/>
                  </a:schemeClr>
                </a:solidFill>
                <a:latin typeface="Times New Roman" panose="02020603050405020304" pitchFamily="18" charset="0"/>
                <a:cs typeface="Times New Roman" panose="02020603050405020304" pitchFamily="18" charset="0"/>
              </a:rPr>
              <a:t>Pie </a:t>
            </a:r>
            <a:r>
              <a:rPr lang="en-US" sz="2400" dirty="0">
                <a:solidFill>
                  <a:schemeClr val="tx2">
                    <a:lumMod val="75000"/>
                  </a:schemeClr>
                </a:solidFill>
                <a:latin typeface="Times New Roman" panose="02020603050405020304" pitchFamily="18" charset="0"/>
                <a:cs typeface="Times New Roman" panose="02020603050405020304" pitchFamily="18" charset="0"/>
              </a:rPr>
              <a:t>chart </a:t>
            </a:r>
            <a:r>
              <a:rPr lang="en-US" sz="2400" spc="-5" dirty="0">
                <a:solidFill>
                  <a:schemeClr val="tx2">
                    <a:lumMod val="75000"/>
                  </a:schemeClr>
                </a:solidFill>
                <a:latin typeface="Times New Roman" panose="02020603050405020304" pitchFamily="18" charset="0"/>
                <a:cs typeface="Times New Roman" panose="02020603050405020304" pitchFamily="18" charset="0"/>
              </a:rPr>
              <a:t>can be selected </a:t>
            </a:r>
            <a:r>
              <a:rPr lang="en-US" sz="2400" spc="-20" dirty="0">
                <a:solidFill>
                  <a:schemeClr val="tx2">
                    <a:lumMod val="75000"/>
                  </a:schemeClr>
                </a:solidFill>
                <a:latin typeface="Times New Roman" panose="02020603050405020304" pitchFamily="18" charset="0"/>
                <a:cs typeface="Times New Roman" panose="02020603050405020304" pitchFamily="18" charset="0"/>
              </a:rPr>
              <a:t>to </a:t>
            </a:r>
            <a:r>
              <a:rPr lang="en-US" sz="2400" spc="-5" dirty="0">
                <a:solidFill>
                  <a:schemeClr val="tx2">
                    <a:lumMod val="75000"/>
                  </a:schemeClr>
                </a:solidFill>
                <a:latin typeface="Times New Roman" panose="02020603050405020304" pitchFamily="18" charset="0"/>
                <a:cs typeface="Times New Roman" panose="02020603050405020304" pitchFamily="18" charset="0"/>
              </a:rPr>
              <a:t>show distribution of successful </a:t>
            </a:r>
            <a:r>
              <a:rPr lang="en-US" sz="2400" dirty="0">
                <a:solidFill>
                  <a:schemeClr val="tx2">
                    <a:lumMod val="75000"/>
                  </a:schemeClr>
                </a:solidFill>
                <a:latin typeface="Times New Roman" panose="02020603050405020304" pitchFamily="18" charset="0"/>
                <a:cs typeface="Times New Roman" panose="02020603050405020304" pitchFamily="18" charset="0"/>
              </a:rPr>
              <a:t>landings </a:t>
            </a:r>
            <a:r>
              <a:rPr lang="en-US" sz="2400" spc="-20" dirty="0">
                <a:solidFill>
                  <a:schemeClr val="tx2">
                    <a:lumMod val="75000"/>
                  </a:schemeClr>
                </a:solidFill>
                <a:latin typeface="Times New Roman" panose="02020603050405020304" pitchFamily="18" charset="0"/>
                <a:cs typeface="Times New Roman" panose="02020603050405020304" pitchFamily="18" charset="0"/>
              </a:rPr>
              <a:t>across </a:t>
            </a:r>
            <a:r>
              <a:rPr lang="en-US" sz="2400" dirty="0">
                <a:solidFill>
                  <a:schemeClr val="tx2">
                    <a:lumMod val="75000"/>
                  </a:schemeClr>
                </a:solidFill>
                <a:latin typeface="Times New Roman" panose="02020603050405020304" pitchFamily="18" charset="0"/>
                <a:cs typeface="Times New Roman" panose="02020603050405020304" pitchFamily="18" charset="0"/>
              </a:rPr>
              <a:t>all launch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sites </a:t>
            </a:r>
            <a:r>
              <a:rPr lang="en-US" sz="2400" dirty="0">
                <a:solidFill>
                  <a:schemeClr val="tx2">
                    <a:lumMod val="75000"/>
                  </a:schemeClr>
                </a:solidFill>
                <a:latin typeface="Times New Roman" panose="02020603050405020304" pitchFamily="18" charset="0"/>
                <a:cs typeface="Times New Roman" panose="02020603050405020304" pitchFamily="18" charset="0"/>
              </a:rPr>
              <a:t>and  </a:t>
            </a:r>
            <a:r>
              <a:rPr lang="en-US" sz="2400" spc="-5" dirty="0">
                <a:solidFill>
                  <a:schemeClr val="tx2">
                    <a:lumMod val="75000"/>
                  </a:schemeClr>
                </a:solidFill>
                <a:latin typeface="Times New Roman" panose="02020603050405020304" pitchFamily="18" charset="0"/>
                <a:cs typeface="Times New Roman" panose="02020603050405020304" pitchFamily="18" charset="0"/>
              </a:rPr>
              <a:t>can </a:t>
            </a:r>
            <a:r>
              <a:rPr lang="en-US" sz="2400" dirty="0">
                <a:solidFill>
                  <a:schemeClr val="tx2">
                    <a:lumMod val="75000"/>
                  </a:schemeClr>
                </a:solidFill>
                <a:latin typeface="Times New Roman" panose="02020603050405020304" pitchFamily="18" charset="0"/>
                <a:cs typeface="Times New Roman" panose="02020603050405020304" pitchFamily="18" charset="0"/>
              </a:rPr>
              <a:t>be </a:t>
            </a:r>
            <a:r>
              <a:rPr lang="en-US" sz="2400" spc="-5" dirty="0">
                <a:solidFill>
                  <a:schemeClr val="tx2">
                    <a:lumMod val="75000"/>
                  </a:schemeClr>
                </a:solidFill>
                <a:latin typeface="Times New Roman" panose="02020603050405020304" pitchFamily="18" charset="0"/>
                <a:cs typeface="Times New Roman" panose="02020603050405020304" pitchFamily="18" charset="0"/>
              </a:rPr>
              <a:t>selected </a:t>
            </a:r>
            <a:r>
              <a:rPr lang="en-US" sz="2400" spc="-20" dirty="0">
                <a:solidFill>
                  <a:schemeClr val="tx2">
                    <a:lumMod val="75000"/>
                  </a:schemeClr>
                </a:solidFill>
                <a:latin typeface="Times New Roman" panose="02020603050405020304" pitchFamily="18" charset="0"/>
                <a:cs typeface="Times New Roman" panose="02020603050405020304" pitchFamily="18" charset="0"/>
              </a:rPr>
              <a:t>to </a:t>
            </a:r>
            <a:r>
              <a:rPr lang="en-US" sz="2400" spc="-5" dirty="0">
                <a:solidFill>
                  <a:schemeClr val="tx2">
                    <a:lumMod val="75000"/>
                  </a:schemeClr>
                </a:solidFill>
                <a:latin typeface="Times New Roman" panose="02020603050405020304" pitchFamily="18" charset="0"/>
                <a:cs typeface="Times New Roman" panose="02020603050405020304" pitchFamily="18" charset="0"/>
              </a:rPr>
              <a:t>show </a:t>
            </a:r>
            <a:r>
              <a:rPr lang="en-US" sz="2400" dirty="0">
                <a:solidFill>
                  <a:schemeClr val="tx2">
                    <a:lumMod val="75000"/>
                  </a:schemeClr>
                </a:solidFill>
                <a:latin typeface="Times New Roman" panose="02020603050405020304" pitchFamily="18" charset="0"/>
                <a:cs typeface="Times New Roman" panose="02020603050405020304" pitchFamily="18" charset="0"/>
              </a:rPr>
              <a:t>individual launch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site </a:t>
            </a:r>
            <a:r>
              <a:rPr lang="en-US" sz="2400" dirty="0">
                <a:solidFill>
                  <a:schemeClr val="tx2">
                    <a:lumMod val="75000"/>
                  </a:schemeClr>
                </a:solidFill>
                <a:latin typeface="Times New Roman" panose="02020603050405020304" pitchFamily="18" charset="0"/>
                <a:cs typeface="Times New Roman" panose="02020603050405020304" pitchFamily="18" charset="0"/>
              </a:rPr>
              <a:t>success</a:t>
            </a:r>
            <a:r>
              <a:rPr lang="en-US" sz="2400" spc="-110" dirty="0">
                <a:solidFill>
                  <a:schemeClr val="tx2">
                    <a:lumMod val="75000"/>
                  </a:schemeClr>
                </a:solidFill>
                <a:latin typeface="Times New Roman" panose="02020603050405020304" pitchFamily="18" charset="0"/>
                <a:cs typeface="Times New Roman" panose="02020603050405020304" pitchFamily="18" charset="0"/>
              </a:rPr>
              <a:t> </a:t>
            </a:r>
            <a:r>
              <a:rPr lang="en-US" sz="2400" spc="-30" dirty="0">
                <a:solidFill>
                  <a:schemeClr val="tx2">
                    <a:lumMod val="75000"/>
                  </a:schemeClr>
                </a:solidFill>
                <a:latin typeface="Times New Roman" panose="02020603050405020304" pitchFamily="18" charset="0"/>
                <a:cs typeface="Times New Roman" panose="02020603050405020304" pitchFamily="18" charset="0"/>
              </a:rPr>
              <a:t>rates.</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241300" marR="5080" indent="-457200" algn="just">
              <a:lnSpc>
                <a:spcPts val="2210"/>
              </a:lnSpc>
              <a:spcBef>
                <a:spcPts val="1375"/>
              </a:spcBef>
              <a:buFont typeface="+mj-lt"/>
              <a:buAutoNum type="arabicParenR"/>
            </a:pPr>
            <a:r>
              <a:rPr lang="en-US" sz="2400" spc="-25" dirty="0">
                <a:solidFill>
                  <a:schemeClr val="tx2">
                    <a:lumMod val="75000"/>
                  </a:schemeClr>
                </a:solidFill>
                <a:latin typeface="Times New Roman" panose="02020603050405020304" pitchFamily="18" charset="0"/>
                <a:cs typeface="Times New Roman" panose="02020603050405020304" pitchFamily="18" charset="0"/>
              </a:rPr>
              <a:t>Scatter </a:t>
            </a:r>
            <a:r>
              <a:rPr lang="en-US" sz="2400" spc="-5" dirty="0">
                <a:solidFill>
                  <a:schemeClr val="tx2">
                    <a:lumMod val="75000"/>
                  </a:schemeClr>
                </a:solidFill>
                <a:latin typeface="Times New Roman" panose="02020603050405020304" pitchFamily="18" charset="0"/>
                <a:cs typeface="Times New Roman" panose="02020603050405020304" pitchFamily="18" charset="0"/>
              </a:rPr>
              <a:t>plot </a:t>
            </a:r>
            <a:r>
              <a:rPr lang="en-US" sz="2400" spc="-40" dirty="0">
                <a:solidFill>
                  <a:schemeClr val="tx2">
                    <a:lumMod val="75000"/>
                  </a:schemeClr>
                </a:solidFill>
                <a:latin typeface="Times New Roman" panose="02020603050405020304" pitchFamily="18" charset="0"/>
                <a:cs typeface="Times New Roman" panose="02020603050405020304" pitchFamily="18" charset="0"/>
              </a:rPr>
              <a:t>takes </a:t>
            </a:r>
            <a:r>
              <a:rPr lang="en-US" sz="2400" spc="-20" dirty="0">
                <a:solidFill>
                  <a:schemeClr val="tx2">
                    <a:lumMod val="75000"/>
                  </a:schemeClr>
                </a:solidFill>
                <a:latin typeface="Times New Roman" panose="02020603050405020304" pitchFamily="18" charset="0"/>
                <a:cs typeface="Times New Roman" panose="02020603050405020304" pitchFamily="18" charset="0"/>
              </a:rPr>
              <a:t>two </a:t>
            </a:r>
            <a:r>
              <a:rPr lang="en-US" sz="2400" dirty="0">
                <a:solidFill>
                  <a:schemeClr val="tx2">
                    <a:lumMod val="75000"/>
                  </a:schemeClr>
                </a:solidFill>
                <a:latin typeface="Times New Roman" panose="02020603050405020304" pitchFamily="18" charset="0"/>
                <a:cs typeface="Times New Roman" panose="02020603050405020304" pitchFamily="18" charset="0"/>
              </a:rPr>
              <a:t>inputs: All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sites </a:t>
            </a:r>
            <a:r>
              <a:rPr lang="en-US" sz="2400" spc="-5" dirty="0">
                <a:solidFill>
                  <a:schemeClr val="tx2">
                    <a:lumMod val="75000"/>
                  </a:schemeClr>
                </a:solidFill>
                <a:latin typeface="Times New Roman" panose="02020603050405020304" pitchFamily="18" charset="0"/>
                <a:cs typeface="Times New Roman" panose="02020603050405020304" pitchFamily="18" charset="0"/>
              </a:rPr>
              <a:t>or </a:t>
            </a:r>
            <a:r>
              <a:rPr lang="en-US" sz="2400" dirty="0">
                <a:solidFill>
                  <a:schemeClr val="tx2">
                    <a:lumMod val="75000"/>
                  </a:schemeClr>
                </a:solidFill>
                <a:latin typeface="Times New Roman" panose="02020603050405020304" pitchFamily="18" charset="0"/>
                <a:cs typeface="Times New Roman" panose="02020603050405020304" pitchFamily="18" charset="0"/>
              </a:rPr>
              <a:t>individual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site </a:t>
            </a:r>
            <a:r>
              <a:rPr lang="en-US" sz="2400" dirty="0">
                <a:solidFill>
                  <a:schemeClr val="tx2">
                    <a:lumMod val="75000"/>
                  </a:schemeClr>
                </a:solidFill>
                <a:latin typeface="Times New Roman" panose="02020603050405020304" pitchFamily="18" charset="0"/>
                <a:cs typeface="Times New Roman" panose="02020603050405020304" pitchFamily="18" charset="0"/>
              </a:rPr>
              <a:t>and </a:t>
            </a:r>
            <a:r>
              <a:rPr lang="en-US" sz="2400" spc="-5" dirty="0">
                <a:solidFill>
                  <a:schemeClr val="tx2">
                    <a:lumMod val="75000"/>
                  </a:schemeClr>
                </a:solidFill>
                <a:latin typeface="Times New Roman" panose="02020603050405020304" pitchFamily="18" charset="0"/>
                <a:cs typeface="Times New Roman" panose="02020603050405020304" pitchFamily="18" charset="0"/>
              </a:rPr>
              <a:t>payload mass on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5" dirty="0">
                <a:solidFill>
                  <a:schemeClr val="tx2">
                    <a:lumMod val="75000"/>
                  </a:schemeClr>
                </a:solidFill>
                <a:latin typeface="Times New Roman" panose="02020603050405020304" pitchFamily="18" charset="0"/>
                <a:cs typeface="Times New Roman" panose="02020603050405020304" pitchFamily="18" charset="0"/>
              </a:rPr>
              <a:t>slider between </a:t>
            </a:r>
            <a:r>
              <a:rPr lang="en-US" sz="2400" dirty="0">
                <a:solidFill>
                  <a:schemeClr val="tx2">
                    <a:lumMod val="75000"/>
                  </a:schemeClr>
                </a:solidFill>
                <a:latin typeface="Times New Roman" panose="02020603050405020304" pitchFamily="18" charset="0"/>
                <a:cs typeface="Times New Roman" panose="02020603050405020304" pitchFamily="18" charset="0"/>
              </a:rPr>
              <a:t>0  and 10000</a:t>
            </a:r>
            <a:r>
              <a:rPr lang="en-US" sz="2400" spc="-1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kg.</a:t>
            </a:r>
          </a:p>
          <a:p>
            <a:pPr marL="241300" indent="-457200" algn="just">
              <a:lnSpc>
                <a:spcPct val="100000"/>
              </a:lnSpc>
              <a:spcBef>
                <a:spcPts val="1050"/>
              </a:spcBef>
              <a:buFont typeface="+mj-lt"/>
              <a:buAutoNum type="arabicParenR"/>
            </a:pPr>
            <a:r>
              <a:rPr lang="en-US" sz="2400" spc="-5" dirty="0">
                <a:solidFill>
                  <a:schemeClr val="tx2">
                    <a:lumMod val="75000"/>
                  </a:schemeClr>
                </a:solidFill>
                <a:latin typeface="Times New Roman" panose="02020603050405020304" pitchFamily="18" charset="0"/>
                <a:cs typeface="Times New Roman" panose="02020603050405020304" pitchFamily="18" charset="0"/>
              </a:rPr>
              <a:t>The pie </a:t>
            </a:r>
            <a:r>
              <a:rPr lang="en-US" sz="2400" dirty="0">
                <a:solidFill>
                  <a:schemeClr val="tx2">
                    <a:lumMod val="75000"/>
                  </a:schemeClr>
                </a:solidFill>
                <a:latin typeface="Times New Roman" panose="02020603050405020304" pitchFamily="18" charset="0"/>
                <a:cs typeface="Times New Roman" panose="02020603050405020304" pitchFamily="18" charset="0"/>
              </a:rPr>
              <a:t>chart is </a:t>
            </a:r>
            <a:r>
              <a:rPr lang="en-US" sz="2400" spc="-5" dirty="0">
                <a:solidFill>
                  <a:schemeClr val="tx2">
                    <a:lumMod val="75000"/>
                  </a:schemeClr>
                </a:solidFill>
                <a:latin typeface="Times New Roman" panose="02020603050405020304" pitchFamily="18" charset="0"/>
                <a:cs typeface="Times New Roman" panose="02020603050405020304" pitchFamily="18" charset="0"/>
              </a:rPr>
              <a:t>used </a:t>
            </a:r>
            <a:r>
              <a:rPr lang="en-US" sz="2400" spc="-20" dirty="0">
                <a:solidFill>
                  <a:schemeClr val="tx2">
                    <a:lumMod val="75000"/>
                  </a:schemeClr>
                </a:solidFill>
                <a:latin typeface="Times New Roman" panose="02020603050405020304" pitchFamily="18" charset="0"/>
                <a:cs typeface="Times New Roman" panose="02020603050405020304" pitchFamily="18" charset="0"/>
              </a:rPr>
              <a:t>to visualize </a:t>
            </a:r>
            <a:r>
              <a:rPr lang="en-US" sz="2400"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site </a:t>
            </a:r>
            <a:r>
              <a:rPr lang="en-US" sz="2400" dirty="0">
                <a:solidFill>
                  <a:schemeClr val="tx2">
                    <a:lumMod val="75000"/>
                  </a:schemeClr>
                </a:solidFill>
                <a:latin typeface="Times New Roman" panose="02020603050405020304" pitchFamily="18" charset="0"/>
                <a:cs typeface="Times New Roman" panose="02020603050405020304" pitchFamily="18" charset="0"/>
              </a:rPr>
              <a:t>success</a:t>
            </a:r>
            <a:r>
              <a:rPr lang="en-US" sz="2400" spc="20" dirty="0">
                <a:solidFill>
                  <a:schemeClr val="tx2">
                    <a:lumMod val="75000"/>
                  </a:schemeClr>
                </a:solidFill>
                <a:latin typeface="Times New Roman" panose="02020603050405020304" pitchFamily="18" charset="0"/>
                <a:cs typeface="Times New Roman" panose="02020603050405020304" pitchFamily="18" charset="0"/>
              </a:rPr>
              <a:t> </a:t>
            </a:r>
            <a:r>
              <a:rPr lang="en-US" sz="2400" spc="-40" dirty="0">
                <a:solidFill>
                  <a:schemeClr val="tx2">
                    <a:lumMod val="75000"/>
                  </a:schemeClr>
                </a:solidFill>
                <a:latin typeface="Times New Roman" panose="02020603050405020304" pitchFamily="18" charset="0"/>
                <a:cs typeface="Times New Roman" panose="02020603050405020304" pitchFamily="18" charset="0"/>
              </a:rPr>
              <a:t>rate.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241300" indent="-457200" algn="just">
              <a:lnSpc>
                <a:spcPts val="2350"/>
              </a:lnSpc>
              <a:spcBef>
                <a:spcPts val="1105"/>
              </a:spcBef>
              <a:buFont typeface="+mj-lt"/>
              <a:buAutoNum type="arabicParenR"/>
            </a:pPr>
            <a:r>
              <a:rPr lang="en-US" sz="2400" spc="-5" dirty="0">
                <a:solidFill>
                  <a:schemeClr val="tx2">
                    <a:lumMod val="75000"/>
                  </a:schemeClr>
                </a:solidFill>
                <a:latin typeface="Times New Roman" panose="02020603050405020304" pitchFamily="18" charset="0"/>
                <a:cs typeface="Times New Roman" panose="02020603050405020304" pitchFamily="18" charset="0"/>
              </a:rPr>
              <a:t>The </a:t>
            </a:r>
            <a:r>
              <a:rPr lang="en-US" sz="2400" spc="-25" dirty="0">
                <a:solidFill>
                  <a:schemeClr val="tx2">
                    <a:lumMod val="75000"/>
                  </a:schemeClr>
                </a:solidFill>
                <a:latin typeface="Times New Roman" panose="02020603050405020304" pitchFamily="18" charset="0"/>
                <a:cs typeface="Times New Roman" panose="02020603050405020304" pitchFamily="18" charset="0"/>
              </a:rPr>
              <a:t>scatter </a:t>
            </a:r>
            <a:r>
              <a:rPr lang="en-US" sz="2400" spc="-5" dirty="0">
                <a:solidFill>
                  <a:schemeClr val="tx2">
                    <a:lumMod val="75000"/>
                  </a:schemeClr>
                </a:solidFill>
                <a:latin typeface="Times New Roman" panose="02020603050405020304" pitchFamily="18" charset="0"/>
                <a:cs typeface="Times New Roman" panose="02020603050405020304" pitchFamily="18" charset="0"/>
              </a:rPr>
              <a:t>plot can help </a:t>
            </a:r>
            <a:r>
              <a:rPr lang="en-US" sz="2400" dirty="0">
                <a:solidFill>
                  <a:schemeClr val="tx2">
                    <a:lumMod val="75000"/>
                  </a:schemeClr>
                </a:solidFill>
                <a:latin typeface="Times New Roman" panose="02020603050405020304" pitchFamily="18" charset="0"/>
                <a:cs typeface="Times New Roman" panose="02020603050405020304" pitchFamily="18" charset="0"/>
              </a:rPr>
              <a:t>us </a:t>
            </a:r>
            <a:r>
              <a:rPr lang="en-US" sz="2400" spc="-5" dirty="0">
                <a:solidFill>
                  <a:schemeClr val="tx2">
                    <a:lumMod val="75000"/>
                  </a:schemeClr>
                </a:solidFill>
                <a:latin typeface="Times New Roman" panose="02020603050405020304" pitchFamily="18" charset="0"/>
                <a:cs typeface="Times New Roman" panose="02020603050405020304" pitchFamily="18" charset="0"/>
              </a:rPr>
              <a:t>see how </a:t>
            </a:r>
            <a:r>
              <a:rPr lang="en-US" sz="2400" dirty="0">
                <a:solidFill>
                  <a:schemeClr val="tx2">
                    <a:lumMod val="75000"/>
                  </a:schemeClr>
                </a:solidFill>
                <a:latin typeface="Times New Roman" panose="02020603050405020304" pitchFamily="18" charset="0"/>
                <a:cs typeface="Times New Roman" panose="02020603050405020304" pitchFamily="18" charset="0"/>
              </a:rPr>
              <a:t>success </a:t>
            </a:r>
            <a:r>
              <a:rPr lang="en-US" sz="2400" spc="-10" dirty="0">
                <a:solidFill>
                  <a:schemeClr val="tx2">
                    <a:lumMod val="75000"/>
                  </a:schemeClr>
                </a:solidFill>
                <a:latin typeface="Times New Roman" panose="02020603050405020304" pitchFamily="18" charset="0"/>
                <a:cs typeface="Times New Roman" panose="02020603050405020304" pitchFamily="18" charset="0"/>
              </a:rPr>
              <a:t>varies </a:t>
            </a:r>
            <a:r>
              <a:rPr lang="en-US" sz="2400" spc="-20" dirty="0">
                <a:solidFill>
                  <a:schemeClr val="tx2">
                    <a:lumMod val="75000"/>
                  </a:schemeClr>
                </a:solidFill>
                <a:latin typeface="Times New Roman" panose="02020603050405020304" pitchFamily="18" charset="0"/>
                <a:cs typeface="Times New Roman" panose="02020603050405020304" pitchFamily="18" charset="0"/>
              </a:rPr>
              <a:t>across </a:t>
            </a:r>
            <a:r>
              <a:rPr lang="en-US" sz="2400"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sites, </a:t>
            </a:r>
            <a:r>
              <a:rPr lang="en-US" sz="2400" spc="-10"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a:t>
            </a:r>
            <a:r>
              <a:rPr lang="en-US" sz="2400" spc="1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and</a:t>
            </a:r>
          </a:p>
          <a:p>
            <a:pPr marL="241300" indent="-457200" algn="just">
              <a:lnSpc>
                <a:spcPts val="2350"/>
              </a:lnSpc>
              <a:buFont typeface="+mj-lt"/>
              <a:buAutoNum type="arabicParenR"/>
            </a:pPr>
            <a:r>
              <a:rPr lang="en-US" sz="2400" spc="-20" dirty="0">
                <a:solidFill>
                  <a:schemeClr val="tx2">
                    <a:lumMod val="75000"/>
                  </a:schemeClr>
                </a:solidFill>
                <a:latin typeface="Times New Roman" panose="02020603050405020304" pitchFamily="18" charset="0"/>
                <a:cs typeface="Times New Roman" panose="02020603050405020304" pitchFamily="18" charset="0"/>
              </a:rPr>
              <a:t>booster </a:t>
            </a:r>
            <a:r>
              <a:rPr lang="en-US" sz="2400" spc="-25" dirty="0">
                <a:solidFill>
                  <a:schemeClr val="tx2">
                    <a:lumMod val="75000"/>
                  </a:schemeClr>
                </a:solidFill>
                <a:latin typeface="Times New Roman" panose="02020603050405020304" pitchFamily="18" charset="0"/>
                <a:cs typeface="Times New Roman" panose="02020603050405020304" pitchFamily="18" charset="0"/>
              </a:rPr>
              <a:t>version</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spc="-45" dirty="0">
                <a:solidFill>
                  <a:schemeClr val="tx2">
                    <a:lumMod val="75000"/>
                  </a:schemeClr>
                </a:solidFill>
                <a:latin typeface="Times New Roman" panose="02020603050405020304" pitchFamily="18" charset="0"/>
                <a:cs typeface="Times New Roman" panose="02020603050405020304" pitchFamily="18" charset="0"/>
              </a:rPr>
              <a:t>category.</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Прямокутник 5">
            <a:extLst>
              <a:ext uri="{FF2B5EF4-FFF2-40B4-BE49-F238E27FC236}">
                <a16:creationId xmlns:a16="http://schemas.microsoft.com/office/drawing/2014/main" id="{EAD7A83A-574B-4DD8-B0C8-B7F0B9A963AD}"/>
              </a:ext>
            </a:extLst>
          </p:cNvPr>
          <p:cNvSpPr/>
          <p:nvPr/>
        </p:nvSpPr>
        <p:spPr>
          <a:xfrm>
            <a:off x="933449" y="5346700"/>
            <a:ext cx="10524523" cy="1015663"/>
          </a:xfrm>
          <a:prstGeom prst="rect">
            <a:avLst/>
          </a:prstGeom>
        </p:spPr>
        <p:txBody>
          <a:bodyPr wrap="square">
            <a:spAutoFit/>
          </a:bodyPr>
          <a:lstStyle/>
          <a:p>
            <a:r>
              <a:rPr lang="en-US" sz="2400" b="1" dirty="0">
                <a:solidFill>
                  <a:srgbClr val="FFC000"/>
                </a:solidFill>
                <a:uFill>
                  <a:solidFill>
                    <a:srgbClr val="404040"/>
                  </a:solidFill>
                </a:uFill>
                <a:latin typeface="Times New Roman" panose="02020603050405020304" pitchFamily="18" charset="0"/>
                <a:cs typeface="Times New Roman" panose="02020603050405020304" pitchFamily="18" charset="0"/>
              </a:rPr>
              <a:t>GitHub</a:t>
            </a:r>
            <a:r>
              <a:rPr lang="en-US" sz="2400" b="1" spc="5" dirty="0">
                <a:solidFill>
                  <a:srgbClr val="FFC000"/>
                </a:solidFill>
                <a:uFill>
                  <a:solidFill>
                    <a:srgbClr val="404040"/>
                  </a:solidFill>
                </a:uFill>
                <a:latin typeface="Times New Roman" panose="02020603050405020304" pitchFamily="18" charset="0"/>
                <a:cs typeface="Times New Roman" panose="02020603050405020304" pitchFamily="18" charset="0"/>
              </a:rPr>
              <a:t> </a:t>
            </a:r>
            <a:r>
              <a:rPr lang="en-US" sz="2400" b="1" spc="-5" dirty="0">
                <a:solidFill>
                  <a:srgbClr val="FFC000"/>
                </a:solidFill>
                <a:uFill>
                  <a:solidFill>
                    <a:srgbClr val="404040"/>
                  </a:solidFill>
                </a:uFill>
                <a:latin typeface="Times New Roman" panose="02020603050405020304" pitchFamily="18" charset="0"/>
                <a:cs typeface="Times New Roman" panose="02020603050405020304" pitchFamily="18" charset="0"/>
              </a:rPr>
              <a:t>url:</a:t>
            </a:r>
            <a:endParaRPr lang="en-US" sz="2400" b="1" dirty="0">
              <a:solidFill>
                <a:srgbClr val="FFC000"/>
              </a:solidFill>
              <a:latin typeface="Times New Roman" panose="02020603050405020304" pitchFamily="18" charset="0"/>
              <a:cs typeface="Times New Roman" panose="02020603050405020304" pitchFamily="18" charset="0"/>
            </a:endParaRPr>
          </a:p>
          <a:p>
            <a:r>
              <a:rPr lang="uk-UA" b="1" dirty="0">
                <a:solidFill>
                  <a:srgbClr val="FFC000"/>
                </a:solidFill>
                <a:hlinkClick r:id="rId3">
                  <a:extLst>
                    <a:ext uri="{A12FA001-AC4F-418D-AE19-62706E023703}">
                      <ahyp:hlinkClr xmlns:ahyp="http://schemas.microsoft.com/office/drawing/2018/hyperlinkcolor" val="tx"/>
                    </a:ext>
                  </a:extLst>
                </a:hlinkClick>
              </a:rPr>
              <a:t>https://github.com/bidasiuk/Applied-Data-Science-Capstone_Exam-Paper/blob/main/spacex_dash_app.py</a:t>
            </a:r>
            <a:endParaRPr lang="uk-UA" b="1" dirty="0">
              <a:solidFill>
                <a:srgbClr val="FFC000"/>
              </a:solidFill>
            </a:endParaRPr>
          </a:p>
          <a:p>
            <a:endParaRPr lang="uk-UA" b="1" dirty="0">
              <a:solidFill>
                <a:srgbClr val="FFC000"/>
              </a:solidFill>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a:extLst>
              <a:ext uri="{FF2B5EF4-FFF2-40B4-BE49-F238E27FC236}">
                <a16:creationId xmlns:a16="http://schemas.microsoft.com/office/drawing/2014/main" id="{100DAC78-D1A0-4E4B-97E5-E623F821ED22}"/>
              </a:ext>
            </a:extLst>
          </p:cNvPr>
          <p:cNvGrpSpPr/>
          <p:nvPr/>
        </p:nvGrpSpPr>
        <p:grpSpPr>
          <a:xfrm>
            <a:off x="4749996" y="1646145"/>
            <a:ext cx="1923414" cy="1720596"/>
            <a:chOff x="3829811" y="1941575"/>
            <a:chExt cx="1923414" cy="1720596"/>
          </a:xfrm>
          <a:solidFill>
            <a:schemeClr val="bg2">
              <a:lumMod val="75000"/>
            </a:schemeClr>
          </a:solidFill>
        </p:grpSpPr>
        <p:sp>
          <p:nvSpPr>
            <p:cNvPr id="52" name="object 6">
              <a:extLst>
                <a:ext uri="{FF2B5EF4-FFF2-40B4-BE49-F238E27FC236}">
                  <a16:creationId xmlns:a16="http://schemas.microsoft.com/office/drawing/2014/main" id="{0E76ED3D-E5F2-477D-BD20-3CF12319F80C}"/>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3" name="object 7">
              <a:extLst>
                <a:ext uri="{FF2B5EF4-FFF2-40B4-BE49-F238E27FC236}">
                  <a16:creationId xmlns:a16="http://schemas.microsoft.com/office/drawing/2014/main" id="{A19E07A3-0A80-438C-8B55-A002FA2716C2}"/>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4" name="object 8">
              <a:extLst>
                <a:ext uri="{FF2B5EF4-FFF2-40B4-BE49-F238E27FC236}">
                  <a16:creationId xmlns:a16="http://schemas.microsoft.com/office/drawing/2014/main" id="{37E30395-B7C8-4902-B355-2FF79FBCF0CE}"/>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7" name="object 9">
            <a:extLst>
              <a:ext uri="{FF2B5EF4-FFF2-40B4-BE49-F238E27FC236}">
                <a16:creationId xmlns:a16="http://schemas.microsoft.com/office/drawing/2014/main" id="{A17C33B5-27A0-4227-B9B8-63ADA08271A7}"/>
              </a:ext>
            </a:extLst>
          </p:cNvPr>
          <p:cNvSpPr txBox="1"/>
          <p:nvPr/>
        </p:nvSpPr>
        <p:spPr>
          <a:xfrm>
            <a:off x="4860104" y="1743031"/>
            <a:ext cx="1568450" cy="536685"/>
          </a:xfrm>
          <a:prstGeom prst="rect">
            <a:avLst/>
          </a:prstGeom>
          <a:solidFill>
            <a:schemeClr val="bg2">
              <a:lumMod val="75000"/>
            </a:schemeClr>
          </a:solidFill>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b="1" spc="-5" dirty="0">
                <a:solidFill>
                  <a:srgbClr val="FFFFFF"/>
                </a:solidFill>
                <a:latin typeface="Carlito"/>
                <a:cs typeface="Carlito"/>
              </a:rPr>
              <a:t>Split </a:t>
            </a:r>
            <a:r>
              <a:rPr sz="1700" b="1" dirty="0">
                <a:solidFill>
                  <a:srgbClr val="FFFFFF"/>
                </a:solidFill>
                <a:latin typeface="Carlito"/>
                <a:cs typeface="Carlito"/>
              </a:rPr>
              <a:t>label</a:t>
            </a:r>
            <a:r>
              <a:rPr sz="1700" b="1" spc="-195" dirty="0">
                <a:solidFill>
                  <a:srgbClr val="FFFFFF"/>
                </a:solidFill>
                <a:latin typeface="Carlito"/>
                <a:cs typeface="Carlito"/>
              </a:rPr>
              <a:t> </a:t>
            </a:r>
            <a:r>
              <a:rPr sz="1700" b="1" spc="-5" dirty="0">
                <a:solidFill>
                  <a:srgbClr val="FFFFFF"/>
                </a:solidFill>
                <a:latin typeface="Carlito"/>
                <a:cs typeface="Carlito"/>
              </a:rPr>
              <a:t>column</a:t>
            </a:r>
            <a:endParaRPr sz="1700" b="1" dirty="0">
              <a:latin typeface="Carlito"/>
              <a:cs typeface="Carlito"/>
            </a:endParaRPr>
          </a:p>
        </p:txBody>
      </p:sp>
      <p:sp>
        <p:nvSpPr>
          <p:cNvPr id="8" name="object 10">
            <a:extLst>
              <a:ext uri="{FF2B5EF4-FFF2-40B4-BE49-F238E27FC236}">
                <a16:creationId xmlns:a16="http://schemas.microsoft.com/office/drawing/2014/main" id="{92C2153A-1812-440F-B05E-31DF99BA6332}"/>
              </a:ext>
            </a:extLst>
          </p:cNvPr>
          <p:cNvSpPr txBox="1"/>
          <p:nvPr/>
        </p:nvSpPr>
        <p:spPr>
          <a:xfrm>
            <a:off x="4866453" y="2364377"/>
            <a:ext cx="1722755" cy="285115"/>
          </a:xfrm>
          <a:prstGeom prst="rect">
            <a:avLst/>
          </a:prstGeom>
          <a:solidFill>
            <a:schemeClr val="bg2">
              <a:lumMod val="75000"/>
            </a:schemeClr>
          </a:solidFill>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b="1" dirty="0">
                <a:solidFill>
                  <a:srgbClr val="FFFFFF"/>
                </a:solidFill>
                <a:latin typeface="Carlito"/>
                <a:cs typeface="Carlito"/>
              </a:rPr>
              <a:t>‘Class’ </a:t>
            </a:r>
            <a:r>
              <a:rPr sz="1700" b="1" spc="-15" dirty="0">
                <a:solidFill>
                  <a:srgbClr val="FFFFFF"/>
                </a:solidFill>
                <a:latin typeface="Carlito"/>
                <a:cs typeface="Carlito"/>
              </a:rPr>
              <a:t>from</a:t>
            </a:r>
            <a:r>
              <a:rPr sz="1700" b="1" spc="-200" dirty="0">
                <a:solidFill>
                  <a:srgbClr val="FFFFFF"/>
                </a:solidFill>
                <a:latin typeface="Carlito"/>
                <a:cs typeface="Carlito"/>
              </a:rPr>
              <a:t> </a:t>
            </a:r>
            <a:r>
              <a:rPr sz="1700" b="1" spc="-15" dirty="0">
                <a:solidFill>
                  <a:srgbClr val="FFFFFF"/>
                </a:solidFill>
                <a:latin typeface="Carlito"/>
                <a:cs typeface="Carlito"/>
              </a:rPr>
              <a:t>dataset</a:t>
            </a:r>
            <a:endParaRPr sz="1700" b="1" dirty="0">
              <a:latin typeface="Carlito"/>
              <a:cs typeface="Carlito"/>
            </a:endParaRPr>
          </a:p>
        </p:txBody>
      </p:sp>
      <p:grpSp>
        <p:nvGrpSpPr>
          <p:cNvPr id="9" name="object 11">
            <a:extLst>
              <a:ext uri="{FF2B5EF4-FFF2-40B4-BE49-F238E27FC236}">
                <a16:creationId xmlns:a16="http://schemas.microsoft.com/office/drawing/2014/main" id="{EAD60094-B910-4977-9AC8-1C9A41B9F27B}"/>
              </a:ext>
            </a:extLst>
          </p:cNvPr>
          <p:cNvGrpSpPr/>
          <p:nvPr/>
        </p:nvGrpSpPr>
        <p:grpSpPr>
          <a:xfrm>
            <a:off x="4749996" y="2979685"/>
            <a:ext cx="1923414" cy="1722120"/>
            <a:chOff x="3829811" y="3383279"/>
            <a:chExt cx="1923414" cy="1722120"/>
          </a:xfrm>
          <a:solidFill>
            <a:schemeClr val="bg2">
              <a:lumMod val="75000"/>
            </a:schemeClr>
          </a:solidFill>
        </p:grpSpPr>
        <p:sp>
          <p:nvSpPr>
            <p:cNvPr id="49" name="object 12">
              <a:extLst>
                <a:ext uri="{FF2B5EF4-FFF2-40B4-BE49-F238E27FC236}">
                  <a16:creationId xmlns:a16="http://schemas.microsoft.com/office/drawing/2014/main" id="{83C39813-248E-4E7E-B419-45BCFAB0BC4A}"/>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0" name="object 13">
              <a:extLst>
                <a:ext uri="{FF2B5EF4-FFF2-40B4-BE49-F238E27FC236}">
                  <a16:creationId xmlns:a16="http://schemas.microsoft.com/office/drawing/2014/main" id="{9141EE1F-0F29-48F1-AC68-5B48F1F4A5A6}"/>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1" name="object 14">
              <a:extLst>
                <a:ext uri="{FF2B5EF4-FFF2-40B4-BE49-F238E27FC236}">
                  <a16:creationId xmlns:a16="http://schemas.microsoft.com/office/drawing/2014/main" id="{D6469A40-A6CE-4317-927A-1E7EDE67D712}"/>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0" name="object 15">
            <a:extLst>
              <a:ext uri="{FF2B5EF4-FFF2-40B4-BE49-F238E27FC236}">
                <a16:creationId xmlns:a16="http://schemas.microsoft.com/office/drawing/2014/main" id="{497D08E7-46EA-4DA2-8631-AC10C37E8FD8}"/>
              </a:ext>
            </a:extLst>
          </p:cNvPr>
          <p:cNvSpPr txBox="1"/>
          <p:nvPr/>
        </p:nvSpPr>
        <p:spPr>
          <a:xfrm>
            <a:off x="4958807" y="3069723"/>
            <a:ext cx="1524635" cy="285115"/>
          </a:xfrm>
          <a:prstGeom prst="rect">
            <a:avLst/>
          </a:prstGeom>
          <a:solidFill>
            <a:schemeClr val="bg2">
              <a:lumMod val="75000"/>
            </a:schemeClr>
          </a:solidFill>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b="1" spc="-5" dirty="0">
                <a:solidFill>
                  <a:srgbClr val="FFFFFF"/>
                </a:solidFill>
                <a:latin typeface="Carlito"/>
                <a:cs typeface="Carlito"/>
              </a:rPr>
              <a:t>Fit </a:t>
            </a:r>
            <a:r>
              <a:rPr sz="1700" b="1" dirty="0">
                <a:solidFill>
                  <a:srgbClr val="FFFFFF"/>
                </a:solidFill>
                <a:latin typeface="Carlito"/>
                <a:cs typeface="Carlito"/>
              </a:rPr>
              <a:t>and</a:t>
            </a:r>
            <a:r>
              <a:rPr sz="1700" b="1" spc="-170" dirty="0">
                <a:solidFill>
                  <a:srgbClr val="FFFFFF"/>
                </a:solidFill>
                <a:latin typeface="Carlito"/>
                <a:cs typeface="Carlito"/>
              </a:rPr>
              <a:t> </a:t>
            </a:r>
            <a:r>
              <a:rPr sz="1700" b="1" spc="-45" dirty="0">
                <a:solidFill>
                  <a:srgbClr val="FFFFFF"/>
                </a:solidFill>
                <a:latin typeface="Carlito"/>
                <a:cs typeface="Carlito"/>
              </a:rPr>
              <a:t>Transform</a:t>
            </a:r>
            <a:endParaRPr sz="1700" b="1" dirty="0">
              <a:latin typeface="Carlito"/>
              <a:cs typeface="Carlito"/>
            </a:endParaRPr>
          </a:p>
        </p:txBody>
      </p:sp>
      <p:sp>
        <p:nvSpPr>
          <p:cNvPr id="11" name="object 16">
            <a:extLst>
              <a:ext uri="{FF2B5EF4-FFF2-40B4-BE49-F238E27FC236}">
                <a16:creationId xmlns:a16="http://schemas.microsoft.com/office/drawing/2014/main" id="{C01C4660-55AA-444E-A586-2FF4747E926E}"/>
              </a:ext>
            </a:extLst>
          </p:cNvPr>
          <p:cNvSpPr txBox="1"/>
          <p:nvPr/>
        </p:nvSpPr>
        <p:spPr>
          <a:xfrm>
            <a:off x="4976236" y="3416859"/>
            <a:ext cx="1281430" cy="285115"/>
          </a:xfrm>
          <a:prstGeom prst="rect">
            <a:avLst/>
          </a:prstGeom>
          <a:solidFill>
            <a:schemeClr val="bg2">
              <a:lumMod val="75000"/>
            </a:schemeClr>
          </a:solidFill>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b="1" spc="-15" dirty="0">
                <a:solidFill>
                  <a:srgbClr val="FFFFFF"/>
                </a:solidFill>
                <a:latin typeface="Carlito"/>
                <a:cs typeface="Carlito"/>
              </a:rPr>
              <a:t>Features</a:t>
            </a:r>
            <a:r>
              <a:rPr sz="1700" b="1" spc="-135" dirty="0">
                <a:solidFill>
                  <a:srgbClr val="FFFFFF"/>
                </a:solidFill>
                <a:latin typeface="Carlito"/>
                <a:cs typeface="Carlito"/>
              </a:rPr>
              <a:t> </a:t>
            </a:r>
            <a:r>
              <a:rPr sz="1700" b="1" dirty="0">
                <a:solidFill>
                  <a:srgbClr val="FFFFFF"/>
                </a:solidFill>
                <a:latin typeface="Carlito"/>
                <a:cs typeface="Carlito"/>
              </a:rPr>
              <a:t>using</a:t>
            </a:r>
            <a:endParaRPr sz="1700" b="1" dirty="0">
              <a:latin typeface="Carlito"/>
              <a:cs typeface="Carlito"/>
            </a:endParaRPr>
          </a:p>
        </p:txBody>
      </p:sp>
      <p:sp>
        <p:nvSpPr>
          <p:cNvPr id="12" name="object 17">
            <a:extLst>
              <a:ext uri="{FF2B5EF4-FFF2-40B4-BE49-F238E27FC236}">
                <a16:creationId xmlns:a16="http://schemas.microsoft.com/office/drawing/2014/main" id="{230CF37F-F0AC-401A-B09A-F11AB7E07546}"/>
              </a:ext>
            </a:extLst>
          </p:cNvPr>
          <p:cNvSpPr txBox="1"/>
          <p:nvPr/>
        </p:nvSpPr>
        <p:spPr>
          <a:xfrm>
            <a:off x="4946395" y="3740235"/>
            <a:ext cx="1367790" cy="285115"/>
          </a:xfrm>
          <a:prstGeom prst="rect">
            <a:avLst/>
          </a:prstGeom>
          <a:solidFill>
            <a:schemeClr val="bg2">
              <a:lumMod val="75000"/>
            </a:schemeClr>
          </a:solidFill>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b="1" spc="-10" dirty="0">
                <a:solidFill>
                  <a:srgbClr val="FFFFFF"/>
                </a:solidFill>
                <a:latin typeface="Carlito"/>
                <a:cs typeface="Carlito"/>
              </a:rPr>
              <a:t>Standard</a:t>
            </a:r>
            <a:r>
              <a:rPr sz="1700" b="1" spc="-200" dirty="0">
                <a:solidFill>
                  <a:srgbClr val="FFFFFF"/>
                </a:solidFill>
                <a:latin typeface="Carlito"/>
                <a:cs typeface="Carlito"/>
              </a:rPr>
              <a:t> </a:t>
            </a:r>
            <a:r>
              <a:rPr sz="1700" b="1" spc="-5" dirty="0">
                <a:solidFill>
                  <a:srgbClr val="FFFFFF"/>
                </a:solidFill>
                <a:latin typeface="Carlito"/>
                <a:cs typeface="Carlito"/>
              </a:rPr>
              <a:t>Scaler</a:t>
            </a:r>
            <a:endParaRPr sz="1700" b="1" dirty="0">
              <a:latin typeface="Carlito"/>
              <a:cs typeface="Carlito"/>
            </a:endParaRPr>
          </a:p>
        </p:txBody>
      </p:sp>
      <p:grpSp>
        <p:nvGrpSpPr>
          <p:cNvPr id="13" name="object 18">
            <a:extLst>
              <a:ext uri="{FF2B5EF4-FFF2-40B4-BE49-F238E27FC236}">
                <a16:creationId xmlns:a16="http://schemas.microsoft.com/office/drawing/2014/main" id="{4D2B6C7A-57B9-4824-A254-C87052DBC352}"/>
              </a:ext>
            </a:extLst>
          </p:cNvPr>
          <p:cNvGrpSpPr/>
          <p:nvPr/>
        </p:nvGrpSpPr>
        <p:grpSpPr>
          <a:xfrm>
            <a:off x="4710940" y="4464943"/>
            <a:ext cx="2942971" cy="1153795"/>
            <a:chOff x="3829811" y="4826508"/>
            <a:chExt cx="2942971" cy="1153795"/>
          </a:xfrm>
          <a:solidFill>
            <a:schemeClr val="bg2">
              <a:lumMod val="75000"/>
            </a:schemeClr>
          </a:solidFill>
        </p:grpSpPr>
        <p:sp>
          <p:nvSpPr>
            <p:cNvPr id="46" name="object 19">
              <a:extLst>
                <a:ext uri="{FF2B5EF4-FFF2-40B4-BE49-F238E27FC236}">
                  <a16:creationId xmlns:a16="http://schemas.microsoft.com/office/drawing/2014/main" id="{B78CA8AF-7DDB-48FE-8617-5455FD7F781F}"/>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7" name="object 20">
              <a:extLst>
                <a:ext uri="{FF2B5EF4-FFF2-40B4-BE49-F238E27FC236}">
                  <a16:creationId xmlns:a16="http://schemas.microsoft.com/office/drawing/2014/main" id="{0C138AFB-E2B5-40CB-BF3E-E9C8201816ED}"/>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8" name="object 21">
              <a:extLst>
                <a:ext uri="{FF2B5EF4-FFF2-40B4-BE49-F238E27FC236}">
                  <a16:creationId xmlns:a16="http://schemas.microsoft.com/office/drawing/2014/main" id="{F8374F68-6606-4BB4-AC63-8A5B187F19FF}"/>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4" name="object 22">
            <a:extLst>
              <a:ext uri="{FF2B5EF4-FFF2-40B4-BE49-F238E27FC236}">
                <a16:creationId xmlns:a16="http://schemas.microsoft.com/office/drawing/2014/main" id="{468B5264-C862-46C9-B0FB-ADB1DE8936EA}"/>
              </a:ext>
            </a:extLst>
          </p:cNvPr>
          <p:cNvSpPr txBox="1"/>
          <p:nvPr/>
        </p:nvSpPr>
        <p:spPr>
          <a:xfrm>
            <a:off x="4952533" y="4713420"/>
            <a:ext cx="1344930" cy="285750"/>
          </a:xfrm>
          <a:prstGeom prst="rect">
            <a:avLst/>
          </a:prstGeom>
          <a:solidFill>
            <a:schemeClr val="bg2">
              <a:lumMod val="75000"/>
            </a:schemeClr>
          </a:solidFill>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b="1" spc="-30" dirty="0">
                <a:solidFill>
                  <a:srgbClr val="FFFFFF"/>
                </a:solidFill>
                <a:latin typeface="Carlito"/>
                <a:cs typeface="Carlito"/>
              </a:rPr>
              <a:t>Train_test_split</a:t>
            </a:r>
            <a:endParaRPr sz="1700" b="1" dirty="0">
              <a:latin typeface="Carlito"/>
              <a:cs typeface="Carlito"/>
            </a:endParaRPr>
          </a:p>
        </p:txBody>
      </p:sp>
      <p:sp>
        <p:nvSpPr>
          <p:cNvPr id="15" name="object 23">
            <a:extLst>
              <a:ext uri="{FF2B5EF4-FFF2-40B4-BE49-F238E27FC236}">
                <a16:creationId xmlns:a16="http://schemas.microsoft.com/office/drawing/2014/main" id="{D25E5EA3-B26D-4329-9003-DC2ED3FC87E2}"/>
              </a:ext>
            </a:extLst>
          </p:cNvPr>
          <p:cNvSpPr txBox="1"/>
          <p:nvPr/>
        </p:nvSpPr>
        <p:spPr>
          <a:xfrm>
            <a:off x="5074796" y="5006341"/>
            <a:ext cx="411480" cy="285115"/>
          </a:xfrm>
          <a:prstGeom prst="rect">
            <a:avLst/>
          </a:prstGeom>
          <a:solidFill>
            <a:schemeClr val="bg2">
              <a:lumMod val="75000"/>
            </a:schemeClr>
          </a:solidFill>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b="1" dirty="0">
                <a:solidFill>
                  <a:srgbClr val="FFFFFF"/>
                </a:solidFill>
                <a:latin typeface="Carlito"/>
                <a:cs typeface="Carlito"/>
              </a:rPr>
              <a:t>d</a:t>
            </a:r>
            <a:r>
              <a:rPr sz="1700" b="1" spc="-25" dirty="0">
                <a:solidFill>
                  <a:srgbClr val="FFFFFF"/>
                </a:solidFill>
                <a:latin typeface="Carlito"/>
                <a:cs typeface="Carlito"/>
              </a:rPr>
              <a:t>a</a:t>
            </a:r>
            <a:r>
              <a:rPr sz="1700" b="1" spc="-45" dirty="0">
                <a:solidFill>
                  <a:srgbClr val="FFFFFF"/>
                </a:solidFill>
                <a:latin typeface="Carlito"/>
                <a:cs typeface="Carlito"/>
              </a:rPr>
              <a:t>t</a:t>
            </a:r>
            <a:r>
              <a:rPr sz="1700" b="1" dirty="0">
                <a:solidFill>
                  <a:srgbClr val="FFFFFF"/>
                </a:solidFill>
                <a:latin typeface="Carlito"/>
                <a:cs typeface="Carlito"/>
              </a:rPr>
              <a:t>a</a:t>
            </a:r>
            <a:endParaRPr sz="1700" b="1">
              <a:latin typeface="Carlito"/>
              <a:cs typeface="Carlito"/>
            </a:endParaRPr>
          </a:p>
        </p:txBody>
      </p:sp>
      <p:grpSp>
        <p:nvGrpSpPr>
          <p:cNvPr id="16" name="object 24">
            <a:extLst>
              <a:ext uri="{FF2B5EF4-FFF2-40B4-BE49-F238E27FC236}">
                <a16:creationId xmlns:a16="http://schemas.microsoft.com/office/drawing/2014/main" id="{61BEFAA0-C541-4DC4-B725-779CB5B5B74F}"/>
              </a:ext>
            </a:extLst>
          </p:cNvPr>
          <p:cNvGrpSpPr/>
          <p:nvPr/>
        </p:nvGrpSpPr>
        <p:grpSpPr>
          <a:xfrm>
            <a:off x="7078343" y="3303196"/>
            <a:ext cx="1923414" cy="2307463"/>
            <a:chOff x="6388608" y="3672840"/>
            <a:chExt cx="1923414" cy="2307463"/>
          </a:xfrm>
          <a:solidFill>
            <a:schemeClr val="bg2">
              <a:lumMod val="75000"/>
            </a:schemeClr>
          </a:solidFill>
        </p:grpSpPr>
        <p:sp>
          <p:nvSpPr>
            <p:cNvPr id="43" name="object 25">
              <a:extLst>
                <a:ext uri="{FF2B5EF4-FFF2-40B4-BE49-F238E27FC236}">
                  <a16:creationId xmlns:a16="http://schemas.microsoft.com/office/drawing/2014/main" id="{911476D1-4C27-4C81-B38B-638F2278CD30}"/>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4" name="object 26">
              <a:extLst>
                <a:ext uri="{FF2B5EF4-FFF2-40B4-BE49-F238E27FC236}">
                  <a16:creationId xmlns:a16="http://schemas.microsoft.com/office/drawing/2014/main" id="{8E22A5F1-5290-483C-BF7C-8F4244BA48DD}"/>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5" name="object 27">
              <a:extLst>
                <a:ext uri="{FF2B5EF4-FFF2-40B4-BE49-F238E27FC236}">
                  <a16:creationId xmlns:a16="http://schemas.microsoft.com/office/drawing/2014/main" id="{14496CB1-FE1B-47F0-8CDB-03B7DBB9A5AB}"/>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8" name="object 29">
            <a:extLst>
              <a:ext uri="{FF2B5EF4-FFF2-40B4-BE49-F238E27FC236}">
                <a16:creationId xmlns:a16="http://schemas.microsoft.com/office/drawing/2014/main" id="{32984375-D34E-40E1-9032-D15261E80A23}"/>
              </a:ext>
            </a:extLst>
          </p:cNvPr>
          <p:cNvSpPr txBox="1"/>
          <p:nvPr/>
        </p:nvSpPr>
        <p:spPr>
          <a:xfrm>
            <a:off x="7231760" y="4475549"/>
            <a:ext cx="1483012" cy="1082348"/>
          </a:xfrm>
          <a:prstGeom prst="rect">
            <a:avLst/>
          </a:prstGeom>
          <a:solidFill>
            <a:schemeClr val="bg2">
              <a:lumMod val="75000"/>
            </a:schemeClr>
          </a:solidFill>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223520" algn="ctr">
              <a:lnSpc>
                <a:spcPts val="2000"/>
              </a:lnSpc>
              <a:spcBef>
                <a:spcPts val="200"/>
              </a:spcBef>
            </a:pPr>
            <a:r>
              <a:rPr lang="en-US" sz="1700" b="1" spc="-10" dirty="0" err="1">
                <a:solidFill>
                  <a:srgbClr val="FFFFFF"/>
                </a:solidFill>
                <a:latin typeface="Carlito"/>
                <a:cs typeface="Carlito"/>
              </a:rPr>
              <a:t>GridSearchCV</a:t>
            </a:r>
            <a:endParaRPr lang="en-US" sz="1700" b="1" dirty="0">
              <a:latin typeface="Carlito"/>
              <a:cs typeface="Carlito"/>
            </a:endParaRPr>
          </a:p>
          <a:p>
            <a:pPr marL="12700" marR="5080" indent="223520" algn="ctr">
              <a:lnSpc>
                <a:spcPts val="2000"/>
              </a:lnSpc>
              <a:spcBef>
                <a:spcPts val="200"/>
              </a:spcBef>
            </a:pPr>
            <a:r>
              <a:rPr sz="1700" b="1" spc="-5" dirty="0">
                <a:solidFill>
                  <a:srgbClr val="FFFFFF"/>
                </a:solidFill>
                <a:latin typeface="Carlito"/>
                <a:cs typeface="Carlito"/>
              </a:rPr>
              <a:t>(cv=10) to find  optimal</a:t>
            </a:r>
            <a:r>
              <a:rPr sz="1700" b="1" spc="-155" dirty="0">
                <a:solidFill>
                  <a:srgbClr val="FFFFFF"/>
                </a:solidFill>
                <a:latin typeface="Carlito"/>
                <a:cs typeface="Carlito"/>
              </a:rPr>
              <a:t> </a:t>
            </a:r>
            <a:r>
              <a:rPr sz="1700" b="1" spc="-20" dirty="0">
                <a:solidFill>
                  <a:srgbClr val="FFFFFF"/>
                </a:solidFill>
                <a:latin typeface="Carlito"/>
                <a:cs typeface="Carlito"/>
              </a:rPr>
              <a:t>parameters</a:t>
            </a:r>
            <a:endParaRPr sz="1700" b="1" dirty="0">
              <a:latin typeface="Carlito"/>
              <a:cs typeface="Carlito"/>
            </a:endParaRPr>
          </a:p>
        </p:txBody>
      </p:sp>
      <p:grpSp>
        <p:nvGrpSpPr>
          <p:cNvPr id="19" name="object 30">
            <a:extLst>
              <a:ext uri="{FF2B5EF4-FFF2-40B4-BE49-F238E27FC236}">
                <a16:creationId xmlns:a16="http://schemas.microsoft.com/office/drawing/2014/main" id="{F14554E1-2F11-4979-8026-68692AA73A7F}"/>
              </a:ext>
            </a:extLst>
          </p:cNvPr>
          <p:cNvGrpSpPr/>
          <p:nvPr/>
        </p:nvGrpSpPr>
        <p:grpSpPr>
          <a:xfrm>
            <a:off x="7090287" y="1894205"/>
            <a:ext cx="1923414" cy="2334945"/>
            <a:chOff x="6599429" y="2229611"/>
            <a:chExt cx="1923414" cy="2334945"/>
          </a:xfrm>
          <a:solidFill>
            <a:schemeClr val="bg2">
              <a:lumMod val="75000"/>
            </a:schemeClr>
          </a:solidFill>
        </p:grpSpPr>
        <p:sp>
          <p:nvSpPr>
            <p:cNvPr id="40" name="object 31">
              <a:extLst>
                <a:ext uri="{FF2B5EF4-FFF2-40B4-BE49-F238E27FC236}">
                  <a16:creationId xmlns:a16="http://schemas.microsoft.com/office/drawing/2014/main" id="{B7770568-CF70-426D-A531-786F46C31B63}"/>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2" name="object 33">
              <a:extLst>
                <a:ext uri="{FF2B5EF4-FFF2-40B4-BE49-F238E27FC236}">
                  <a16:creationId xmlns:a16="http://schemas.microsoft.com/office/drawing/2014/main" id="{E6D7AB27-6DB6-488C-A85C-50D6DDEC5D2D}"/>
                </a:ext>
              </a:extLst>
            </p:cNvPr>
            <p:cNvSpPr/>
            <p:nvPr/>
          </p:nvSpPr>
          <p:spPr>
            <a:xfrm>
              <a:off x="6599429" y="3409491"/>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22" name="object 36">
            <a:extLst>
              <a:ext uri="{FF2B5EF4-FFF2-40B4-BE49-F238E27FC236}">
                <a16:creationId xmlns:a16="http://schemas.microsoft.com/office/drawing/2014/main" id="{F38F6EDF-E2B3-4C9B-88D2-C7C4B43E3B55}"/>
              </a:ext>
            </a:extLst>
          </p:cNvPr>
          <p:cNvSpPr txBox="1"/>
          <p:nvPr/>
        </p:nvSpPr>
        <p:spPr>
          <a:xfrm>
            <a:off x="7109899" y="3115573"/>
            <a:ext cx="1891858" cy="1072088"/>
          </a:xfrm>
          <a:prstGeom prst="rect">
            <a:avLst/>
          </a:prstGeom>
          <a:solidFill>
            <a:schemeClr val="bg2">
              <a:lumMod val="75000"/>
            </a:schemeClr>
          </a:solidFill>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0"/>
              </a:spcBef>
            </a:pPr>
            <a:r>
              <a:rPr lang="en-US" sz="1700" b="1" dirty="0">
                <a:solidFill>
                  <a:srgbClr val="FFFFFF"/>
                </a:solidFill>
                <a:latin typeface="Carlito"/>
                <a:cs typeface="Carlito"/>
              </a:rPr>
              <a:t>Use</a:t>
            </a:r>
            <a:r>
              <a:rPr lang="en-US" sz="1700" b="1" spc="-100" dirty="0">
                <a:solidFill>
                  <a:srgbClr val="FFFFFF"/>
                </a:solidFill>
                <a:latin typeface="Carlito"/>
                <a:cs typeface="Carlito"/>
              </a:rPr>
              <a:t> </a:t>
            </a:r>
            <a:r>
              <a:rPr lang="en-US" sz="1700" b="1" spc="-10" dirty="0" err="1">
                <a:solidFill>
                  <a:srgbClr val="FFFFFF"/>
                </a:solidFill>
                <a:latin typeface="Carlito"/>
                <a:cs typeface="Carlito"/>
              </a:rPr>
              <a:t>GridSearchCV</a:t>
            </a:r>
            <a:r>
              <a:rPr lang="en-US" sz="1700" b="1" spc="-10" dirty="0">
                <a:solidFill>
                  <a:srgbClr val="FFFFFF"/>
                </a:solidFill>
                <a:latin typeface="Carlito"/>
                <a:cs typeface="Carlito"/>
              </a:rPr>
              <a:t> </a:t>
            </a:r>
            <a:r>
              <a:rPr lang="en-US" sz="1700" b="1" dirty="0">
                <a:solidFill>
                  <a:srgbClr val="FFFFFF"/>
                </a:solidFill>
                <a:latin typeface="Carlito"/>
                <a:cs typeface="Carlito"/>
              </a:rPr>
              <a:t>on </a:t>
            </a:r>
            <a:r>
              <a:rPr lang="en-US" sz="1700" b="1" dirty="0" err="1">
                <a:solidFill>
                  <a:srgbClr val="FFFFFF"/>
                </a:solidFill>
                <a:latin typeface="Carlito"/>
                <a:cs typeface="Carlito"/>
              </a:rPr>
              <a:t>LogReg</a:t>
            </a:r>
            <a:r>
              <a:rPr lang="en-US" sz="1700" b="1" dirty="0">
                <a:solidFill>
                  <a:srgbClr val="FFFFFF"/>
                </a:solidFill>
                <a:latin typeface="Carlito"/>
                <a:cs typeface="Carlito"/>
              </a:rPr>
              <a:t>,</a:t>
            </a:r>
            <a:r>
              <a:rPr lang="en-US" sz="1700" b="1" spc="-200" dirty="0">
                <a:solidFill>
                  <a:srgbClr val="FFFFFF"/>
                </a:solidFill>
                <a:latin typeface="Carlito"/>
                <a:cs typeface="Carlito"/>
              </a:rPr>
              <a:t> </a:t>
            </a:r>
            <a:r>
              <a:rPr lang="en-US" sz="1700" b="1" spc="-5" dirty="0">
                <a:solidFill>
                  <a:srgbClr val="FFFFFF"/>
                </a:solidFill>
                <a:latin typeface="Carlito"/>
                <a:cs typeface="Carlito"/>
              </a:rPr>
              <a:t>SVM,</a:t>
            </a:r>
            <a:endParaRPr lang="en-US" sz="1700" b="1" dirty="0">
              <a:latin typeface="Carlito"/>
              <a:cs typeface="Carlito"/>
            </a:endParaRPr>
          </a:p>
          <a:p>
            <a:pPr marL="12700" algn="ctr">
              <a:spcBef>
                <a:spcPts val="100"/>
              </a:spcBef>
            </a:pPr>
            <a:r>
              <a:rPr lang="uk-UA" sz="1700" b="1" dirty="0">
                <a:solidFill>
                  <a:srgbClr val="FFFFFF"/>
                </a:solidFill>
                <a:latin typeface="Carlito"/>
                <a:cs typeface="Carlito"/>
              </a:rPr>
              <a:t>, </a:t>
            </a:r>
            <a:r>
              <a:rPr sz="1700" b="1" dirty="0">
                <a:solidFill>
                  <a:srgbClr val="FFFFFF"/>
                </a:solidFill>
                <a:latin typeface="Carlito"/>
                <a:cs typeface="Carlito"/>
              </a:rPr>
              <a:t>Decision </a:t>
            </a:r>
            <a:r>
              <a:rPr sz="1700" b="1" spc="-45" dirty="0">
                <a:solidFill>
                  <a:srgbClr val="FFFFFF"/>
                </a:solidFill>
                <a:latin typeface="Carlito"/>
                <a:cs typeface="Carlito"/>
              </a:rPr>
              <a:t>Tree,</a:t>
            </a:r>
            <a:r>
              <a:rPr sz="1700" b="1" spc="-235" dirty="0">
                <a:solidFill>
                  <a:srgbClr val="FFFFFF"/>
                </a:solidFill>
                <a:latin typeface="Carlito"/>
                <a:cs typeface="Carlito"/>
              </a:rPr>
              <a:t> </a:t>
            </a:r>
            <a:r>
              <a:rPr sz="1700" b="1" dirty="0">
                <a:solidFill>
                  <a:srgbClr val="FFFFFF"/>
                </a:solidFill>
                <a:latin typeface="Carlito"/>
                <a:cs typeface="Carlito"/>
              </a:rPr>
              <a:t>and</a:t>
            </a:r>
            <a:r>
              <a:rPr lang="uk-UA" sz="1700" b="1" dirty="0">
                <a:solidFill>
                  <a:srgbClr val="FFFFFF"/>
                </a:solidFill>
                <a:latin typeface="Carlito"/>
                <a:cs typeface="Carlito"/>
              </a:rPr>
              <a:t> </a:t>
            </a:r>
            <a:r>
              <a:rPr lang="en-US" sz="1700" b="1" dirty="0">
                <a:solidFill>
                  <a:srgbClr val="FFFFFF"/>
                </a:solidFill>
                <a:latin typeface="Carlito"/>
                <a:cs typeface="Carlito"/>
              </a:rPr>
              <a:t>KNN</a:t>
            </a:r>
            <a:r>
              <a:rPr lang="en-US" sz="1700" b="1" spc="-145" dirty="0">
                <a:solidFill>
                  <a:srgbClr val="FFFFFF"/>
                </a:solidFill>
                <a:latin typeface="Carlito"/>
                <a:cs typeface="Carlito"/>
              </a:rPr>
              <a:t> </a:t>
            </a:r>
            <a:r>
              <a:rPr lang="en-US" sz="1700" b="1" dirty="0">
                <a:solidFill>
                  <a:srgbClr val="FFFFFF"/>
                </a:solidFill>
                <a:latin typeface="Carlito"/>
                <a:cs typeface="Carlito"/>
              </a:rPr>
              <a:t>models</a:t>
            </a:r>
            <a:endParaRPr lang="uk-UA" sz="1700" b="1" dirty="0">
              <a:solidFill>
                <a:srgbClr val="FFFFFF"/>
              </a:solidFill>
              <a:latin typeface="Carlito"/>
              <a:cs typeface="Carlito"/>
            </a:endParaRPr>
          </a:p>
        </p:txBody>
      </p:sp>
      <p:grpSp>
        <p:nvGrpSpPr>
          <p:cNvPr id="24" name="object 38">
            <a:extLst>
              <a:ext uri="{FF2B5EF4-FFF2-40B4-BE49-F238E27FC236}">
                <a16:creationId xmlns:a16="http://schemas.microsoft.com/office/drawing/2014/main" id="{A55802F7-FAC3-4A70-96E0-7A1E86A6E8FA}"/>
              </a:ext>
            </a:extLst>
          </p:cNvPr>
          <p:cNvGrpSpPr/>
          <p:nvPr/>
        </p:nvGrpSpPr>
        <p:grpSpPr>
          <a:xfrm>
            <a:off x="7093841" y="1618550"/>
            <a:ext cx="2942971" cy="1153795"/>
            <a:chOff x="6388608" y="1941575"/>
            <a:chExt cx="2942971" cy="1153795"/>
          </a:xfrm>
          <a:solidFill>
            <a:schemeClr val="bg2">
              <a:lumMod val="75000"/>
            </a:schemeClr>
          </a:solidFill>
        </p:grpSpPr>
        <p:sp>
          <p:nvSpPr>
            <p:cNvPr id="37" name="object 39">
              <a:extLst>
                <a:ext uri="{FF2B5EF4-FFF2-40B4-BE49-F238E27FC236}">
                  <a16:creationId xmlns:a16="http://schemas.microsoft.com/office/drawing/2014/main" id="{C1CBEE44-452E-41AC-BADC-BBB9ECA23762}"/>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8" name="object 40">
              <a:extLst>
                <a:ext uri="{FF2B5EF4-FFF2-40B4-BE49-F238E27FC236}">
                  <a16:creationId xmlns:a16="http://schemas.microsoft.com/office/drawing/2014/main" id="{DABB16FF-92A2-4996-A291-DD48DA08134F}"/>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9" name="object 41">
              <a:extLst>
                <a:ext uri="{FF2B5EF4-FFF2-40B4-BE49-F238E27FC236}">
                  <a16:creationId xmlns:a16="http://schemas.microsoft.com/office/drawing/2014/main" id="{0D9193B5-FE4C-4B70-BD76-5A7F42AFAD6B}"/>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25" name="object 42">
            <a:extLst>
              <a:ext uri="{FF2B5EF4-FFF2-40B4-BE49-F238E27FC236}">
                <a16:creationId xmlns:a16="http://schemas.microsoft.com/office/drawing/2014/main" id="{74EA1E39-8BA9-4BD2-9F46-41C6A24DC2F8}"/>
              </a:ext>
            </a:extLst>
          </p:cNvPr>
          <p:cNvSpPr txBox="1"/>
          <p:nvPr/>
        </p:nvSpPr>
        <p:spPr>
          <a:xfrm>
            <a:off x="7324284" y="1755069"/>
            <a:ext cx="1455420" cy="811119"/>
          </a:xfrm>
          <a:prstGeom prst="rect">
            <a:avLst/>
          </a:prstGeom>
          <a:solidFill>
            <a:schemeClr val="bg2">
              <a:lumMod val="75000"/>
            </a:schemeClr>
          </a:solidFill>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spcBef>
                <a:spcPts val="105"/>
              </a:spcBef>
            </a:pPr>
            <a:r>
              <a:rPr sz="1700" b="1" spc="-20" dirty="0">
                <a:solidFill>
                  <a:srgbClr val="FFFFFF"/>
                </a:solidFill>
                <a:latin typeface="Carlito"/>
                <a:cs typeface="Carlito"/>
              </a:rPr>
              <a:t>Score </a:t>
            </a:r>
            <a:r>
              <a:rPr sz="1700" b="1" dirty="0">
                <a:solidFill>
                  <a:srgbClr val="FFFFFF"/>
                </a:solidFill>
                <a:latin typeface="Carlito"/>
                <a:cs typeface="Carlito"/>
              </a:rPr>
              <a:t>models</a:t>
            </a:r>
            <a:r>
              <a:rPr sz="1700" b="1" spc="-185" dirty="0">
                <a:solidFill>
                  <a:srgbClr val="FFFFFF"/>
                </a:solidFill>
                <a:latin typeface="Carlito"/>
                <a:cs typeface="Carlito"/>
              </a:rPr>
              <a:t> </a:t>
            </a:r>
            <a:r>
              <a:rPr sz="1700" b="1" dirty="0">
                <a:solidFill>
                  <a:srgbClr val="FFFFFF"/>
                </a:solidFill>
                <a:latin typeface="Carlito"/>
                <a:cs typeface="Carlito"/>
              </a:rPr>
              <a:t>on</a:t>
            </a:r>
            <a:r>
              <a:rPr lang="uk-UA" sz="1700" b="1" dirty="0">
                <a:solidFill>
                  <a:srgbClr val="FFFFFF"/>
                </a:solidFill>
                <a:latin typeface="Carlito"/>
                <a:cs typeface="Carlito"/>
              </a:rPr>
              <a:t> </a:t>
            </a:r>
            <a:r>
              <a:rPr lang="en-US" sz="1700" b="1" dirty="0">
                <a:solidFill>
                  <a:srgbClr val="FFFFFF"/>
                </a:solidFill>
                <a:latin typeface="Carlito"/>
                <a:cs typeface="Carlito"/>
              </a:rPr>
              <a:t>split </a:t>
            </a:r>
            <a:r>
              <a:rPr lang="en-US" sz="1700" b="1" spc="-20" dirty="0">
                <a:solidFill>
                  <a:srgbClr val="FFFFFF"/>
                </a:solidFill>
                <a:latin typeface="Carlito"/>
                <a:cs typeface="Carlito"/>
              </a:rPr>
              <a:t>test</a:t>
            </a:r>
            <a:r>
              <a:rPr lang="en-US" sz="1700" b="1" spc="-190" dirty="0">
                <a:solidFill>
                  <a:srgbClr val="FFFFFF"/>
                </a:solidFill>
                <a:latin typeface="Carlito"/>
                <a:cs typeface="Carlito"/>
              </a:rPr>
              <a:t> </a:t>
            </a:r>
            <a:r>
              <a:rPr lang="en-US" sz="1700" b="1" spc="-5" dirty="0">
                <a:solidFill>
                  <a:srgbClr val="FFFFFF"/>
                </a:solidFill>
                <a:latin typeface="Carlito"/>
                <a:cs typeface="Carlito"/>
              </a:rPr>
              <a:t>set</a:t>
            </a:r>
            <a:endParaRPr lang="en-US" sz="1700" b="1" dirty="0">
              <a:latin typeface="Carlito"/>
              <a:cs typeface="Carlito"/>
            </a:endParaRPr>
          </a:p>
          <a:p>
            <a:pPr marL="12700">
              <a:lnSpc>
                <a:spcPct val="100000"/>
              </a:lnSpc>
              <a:spcBef>
                <a:spcPts val="105"/>
              </a:spcBef>
            </a:pPr>
            <a:endParaRPr sz="1700" b="1" dirty="0">
              <a:latin typeface="Carlito"/>
              <a:cs typeface="Carlito"/>
            </a:endParaRPr>
          </a:p>
        </p:txBody>
      </p:sp>
      <p:grpSp>
        <p:nvGrpSpPr>
          <p:cNvPr id="27" name="object 44">
            <a:extLst>
              <a:ext uri="{FF2B5EF4-FFF2-40B4-BE49-F238E27FC236}">
                <a16:creationId xmlns:a16="http://schemas.microsoft.com/office/drawing/2014/main" id="{A7192031-FDCD-472E-B149-915B1DD5EC30}"/>
              </a:ext>
            </a:extLst>
          </p:cNvPr>
          <p:cNvGrpSpPr/>
          <p:nvPr/>
        </p:nvGrpSpPr>
        <p:grpSpPr>
          <a:xfrm>
            <a:off x="9436737" y="1606169"/>
            <a:ext cx="1923414" cy="1720596"/>
            <a:chOff x="8945879" y="1941575"/>
            <a:chExt cx="1923414" cy="1720596"/>
          </a:xfrm>
          <a:solidFill>
            <a:schemeClr val="bg2">
              <a:lumMod val="75000"/>
            </a:schemeClr>
          </a:solidFill>
        </p:grpSpPr>
        <p:sp>
          <p:nvSpPr>
            <p:cNvPr id="34" name="object 45">
              <a:extLst>
                <a:ext uri="{FF2B5EF4-FFF2-40B4-BE49-F238E27FC236}">
                  <a16:creationId xmlns:a16="http://schemas.microsoft.com/office/drawing/2014/main" id="{7B7C8D77-F576-44D8-ACB5-9BB8DB67D78D}"/>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5" name="object 46">
              <a:extLst>
                <a:ext uri="{FF2B5EF4-FFF2-40B4-BE49-F238E27FC236}">
                  <a16:creationId xmlns:a16="http://schemas.microsoft.com/office/drawing/2014/main" id="{F697C37F-3671-4FDA-9199-BDD13DBF1B24}"/>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6" name="object 47">
              <a:extLst>
                <a:ext uri="{FF2B5EF4-FFF2-40B4-BE49-F238E27FC236}">
                  <a16:creationId xmlns:a16="http://schemas.microsoft.com/office/drawing/2014/main" id="{F31838E6-5582-4AFF-B69B-FE2360D57321}"/>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28" name="object 48">
            <a:extLst>
              <a:ext uri="{FF2B5EF4-FFF2-40B4-BE49-F238E27FC236}">
                <a16:creationId xmlns:a16="http://schemas.microsoft.com/office/drawing/2014/main" id="{71AFB58C-07AE-4FAC-8A00-B5DD603F98B2}"/>
              </a:ext>
            </a:extLst>
          </p:cNvPr>
          <p:cNvSpPr txBox="1"/>
          <p:nvPr/>
        </p:nvSpPr>
        <p:spPr>
          <a:xfrm>
            <a:off x="9631555" y="1884554"/>
            <a:ext cx="1519555" cy="536685"/>
          </a:xfrm>
          <a:prstGeom prst="rect">
            <a:avLst/>
          </a:prstGeom>
          <a:solidFill>
            <a:schemeClr val="bg2">
              <a:lumMod val="75000"/>
            </a:schemeClr>
          </a:solidFill>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ct val="100000"/>
              </a:lnSpc>
              <a:spcBef>
                <a:spcPts val="105"/>
              </a:spcBef>
            </a:pPr>
            <a:r>
              <a:rPr sz="1700" b="1" spc="-5" dirty="0">
                <a:solidFill>
                  <a:srgbClr val="FFFFFF"/>
                </a:solidFill>
                <a:latin typeface="Carlito"/>
                <a:cs typeface="Carlito"/>
              </a:rPr>
              <a:t>Confusion</a:t>
            </a:r>
            <a:r>
              <a:rPr sz="1700" b="1" spc="-170" dirty="0">
                <a:solidFill>
                  <a:srgbClr val="FFFFFF"/>
                </a:solidFill>
                <a:latin typeface="Carlito"/>
                <a:cs typeface="Carlito"/>
              </a:rPr>
              <a:t> </a:t>
            </a:r>
            <a:r>
              <a:rPr sz="1700" b="1" spc="-5" dirty="0">
                <a:solidFill>
                  <a:srgbClr val="FFFFFF"/>
                </a:solidFill>
                <a:latin typeface="Carlito"/>
                <a:cs typeface="Carlito"/>
              </a:rPr>
              <a:t>Matrix</a:t>
            </a:r>
            <a:endParaRPr sz="1700" b="1" dirty="0">
              <a:latin typeface="Carlito"/>
              <a:cs typeface="Carlito"/>
            </a:endParaRPr>
          </a:p>
        </p:txBody>
      </p:sp>
      <p:sp>
        <p:nvSpPr>
          <p:cNvPr id="29" name="object 49">
            <a:extLst>
              <a:ext uri="{FF2B5EF4-FFF2-40B4-BE49-F238E27FC236}">
                <a16:creationId xmlns:a16="http://schemas.microsoft.com/office/drawing/2014/main" id="{DAFCB827-8EA5-48F6-A4E2-0F592CE43F26}"/>
              </a:ext>
            </a:extLst>
          </p:cNvPr>
          <p:cNvSpPr txBox="1"/>
          <p:nvPr/>
        </p:nvSpPr>
        <p:spPr>
          <a:xfrm>
            <a:off x="9790051" y="2120774"/>
            <a:ext cx="1202690" cy="285115"/>
          </a:xfrm>
          <a:prstGeom prst="rect">
            <a:avLst/>
          </a:prstGeom>
          <a:solidFill>
            <a:schemeClr val="bg2">
              <a:lumMod val="75000"/>
            </a:schemeClr>
          </a:solidFill>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b="1" spc="-25" dirty="0">
                <a:solidFill>
                  <a:srgbClr val="FFFFFF"/>
                </a:solidFill>
                <a:latin typeface="Carlito"/>
                <a:cs typeface="Carlito"/>
              </a:rPr>
              <a:t>for </a:t>
            </a:r>
            <a:r>
              <a:rPr sz="1700" b="1" dirty="0">
                <a:solidFill>
                  <a:srgbClr val="FFFFFF"/>
                </a:solidFill>
                <a:latin typeface="Carlito"/>
                <a:cs typeface="Carlito"/>
              </a:rPr>
              <a:t>all</a:t>
            </a:r>
            <a:r>
              <a:rPr sz="1700" b="1" spc="-165" dirty="0">
                <a:solidFill>
                  <a:srgbClr val="FFFFFF"/>
                </a:solidFill>
                <a:latin typeface="Carlito"/>
                <a:cs typeface="Carlito"/>
              </a:rPr>
              <a:t> </a:t>
            </a:r>
            <a:r>
              <a:rPr sz="1700" b="1" dirty="0">
                <a:solidFill>
                  <a:srgbClr val="FFFFFF"/>
                </a:solidFill>
                <a:latin typeface="Carlito"/>
                <a:cs typeface="Carlito"/>
              </a:rPr>
              <a:t>models</a:t>
            </a:r>
            <a:endParaRPr sz="1700" b="1">
              <a:latin typeface="Carlito"/>
              <a:cs typeface="Carlito"/>
            </a:endParaRPr>
          </a:p>
        </p:txBody>
      </p:sp>
      <p:grpSp>
        <p:nvGrpSpPr>
          <p:cNvPr id="30" name="object 50">
            <a:extLst>
              <a:ext uri="{FF2B5EF4-FFF2-40B4-BE49-F238E27FC236}">
                <a16:creationId xmlns:a16="http://schemas.microsoft.com/office/drawing/2014/main" id="{20A8C011-4487-4045-8EC8-62EE830EF4ED}"/>
              </a:ext>
            </a:extLst>
          </p:cNvPr>
          <p:cNvGrpSpPr/>
          <p:nvPr/>
        </p:nvGrpSpPr>
        <p:grpSpPr>
          <a:xfrm>
            <a:off x="9436737" y="3031908"/>
            <a:ext cx="1923414" cy="1155065"/>
            <a:chOff x="8945879" y="3383279"/>
            <a:chExt cx="1923414" cy="1155065"/>
          </a:xfrm>
          <a:solidFill>
            <a:schemeClr val="bg2">
              <a:lumMod val="75000"/>
            </a:schemeClr>
          </a:solidFill>
        </p:grpSpPr>
        <p:sp>
          <p:nvSpPr>
            <p:cNvPr id="32" name="object 51">
              <a:extLst>
                <a:ext uri="{FF2B5EF4-FFF2-40B4-BE49-F238E27FC236}">
                  <a16:creationId xmlns:a16="http://schemas.microsoft.com/office/drawing/2014/main" id="{EA381A68-9379-4861-8A99-053E048CB052}"/>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3" name="object 52">
              <a:extLst>
                <a:ext uri="{FF2B5EF4-FFF2-40B4-BE49-F238E27FC236}">
                  <a16:creationId xmlns:a16="http://schemas.microsoft.com/office/drawing/2014/main" id="{F9C2CD1E-B2A6-40DE-9896-B097EC929581}"/>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31" name="object 53">
            <a:extLst>
              <a:ext uri="{FF2B5EF4-FFF2-40B4-BE49-F238E27FC236}">
                <a16:creationId xmlns:a16="http://schemas.microsoft.com/office/drawing/2014/main" id="{5206161C-ACBC-45DD-BEC1-840BDA7B0AB0}"/>
              </a:ext>
            </a:extLst>
          </p:cNvPr>
          <p:cNvSpPr txBox="1"/>
          <p:nvPr/>
        </p:nvSpPr>
        <p:spPr>
          <a:xfrm>
            <a:off x="9576191" y="3140640"/>
            <a:ext cx="1709420" cy="795089"/>
          </a:xfrm>
          <a:prstGeom prst="rect">
            <a:avLst/>
          </a:prstGeom>
          <a:solidFill>
            <a:schemeClr val="bg2">
              <a:lumMod val="75000"/>
            </a:schemeClr>
          </a:solidFill>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5080" indent="-111760" algn="ctr">
              <a:lnSpc>
                <a:spcPts val="2000"/>
              </a:lnSpc>
              <a:spcBef>
                <a:spcPts val="200"/>
              </a:spcBef>
            </a:pPr>
            <a:r>
              <a:rPr sz="1700" b="1" dirty="0">
                <a:solidFill>
                  <a:srgbClr val="FFFFFF"/>
                </a:solidFill>
                <a:latin typeface="Carlito"/>
                <a:cs typeface="Carlito"/>
              </a:rPr>
              <a:t>Barplot </a:t>
            </a:r>
            <a:r>
              <a:rPr sz="1700" b="1" spc="-5" dirty="0">
                <a:solidFill>
                  <a:srgbClr val="FFFFFF"/>
                </a:solidFill>
                <a:latin typeface="Carlito"/>
                <a:cs typeface="Carlito"/>
              </a:rPr>
              <a:t>to</a:t>
            </a:r>
            <a:r>
              <a:rPr sz="1700" b="1" spc="-155" dirty="0">
                <a:solidFill>
                  <a:srgbClr val="FFFFFF"/>
                </a:solidFill>
                <a:latin typeface="Carlito"/>
                <a:cs typeface="Carlito"/>
              </a:rPr>
              <a:t> </a:t>
            </a:r>
            <a:r>
              <a:rPr sz="1700" b="1" spc="-20" dirty="0">
                <a:solidFill>
                  <a:srgbClr val="FFFFFF"/>
                </a:solidFill>
                <a:latin typeface="Carlito"/>
                <a:cs typeface="Carlito"/>
              </a:rPr>
              <a:t>compare  </a:t>
            </a:r>
            <a:r>
              <a:rPr sz="1700" b="1" spc="-10" dirty="0">
                <a:solidFill>
                  <a:srgbClr val="FFFFFF"/>
                </a:solidFill>
                <a:latin typeface="Carlito"/>
                <a:cs typeface="Carlito"/>
              </a:rPr>
              <a:t>scores </a:t>
            </a:r>
            <a:r>
              <a:rPr sz="1700" b="1" dirty="0">
                <a:solidFill>
                  <a:srgbClr val="FFFFFF"/>
                </a:solidFill>
                <a:latin typeface="Carlito"/>
                <a:cs typeface="Carlito"/>
              </a:rPr>
              <a:t>of</a:t>
            </a:r>
            <a:r>
              <a:rPr sz="1700" b="1" spc="-150" dirty="0">
                <a:solidFill>
                  <a:srgbClr val="FFFFFF"/>
                </a:solidFill>
                <a:latin typeface="Carlito"/>
                <a:cs typeface="Carlito"/>
              </a:rPr>
              <a:t> </a:t>
            </a:r>
            <a:r>
              <a:rPr sz="1700" b="1" dirty="0">
                <a:solidFill>
                  <a:srgbClr val="FFFFFF"/>
                </a:solidFill>
                <a:latin typeface="Carlito"/>
                <a:cs typeface="Carlito"/>
              </a:rPr>
              <a:t>models</a:t>
            </a:r>
            <a:endParaRPr sz="1700" b="1" dirty="0">
              <a:latin typeface="Carlito"/>
              <a:cs typeface="Carlito"/>
            </a:endParaRPr>
          </a:p>
        </p:txBody>
      </p:sp>
      <p:sp>
        <p:nvSpPr>
          <p:cNvPr id="55" name="object 3">
            <a:extLst>
              <a:ext uri="{FF2B5EF4-FFF2-40B4-BE49-F238E27FC236}">
                <a16:creationId xmlns:a16="http://schemas.microsoft.com/office/drawing/2014/main" id="{C85AD328-FB7C-45AA-859D-838064CC99A2}"/>
              </a:ext>
            </a:extLst>
          </p:cNvPr>
          <p:cNvSpPr/>
          <p:nvPr/>
        </p:nvSpPr>
        <p:spPr>
          <a:xfrm>
            <a:off x="667017" y="1606169"/>
            <a:ext cx="3684698" cy="4587836"/>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chemeClr val="bg1">
              <a:lumMod val="75000"/>
            </a:scheme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gn="ctr">
              <a:lnSpc>
                <a:spcPts val="4015"/>
              </a:lnSpc>
            </a:pPr>
            <a:endParaRPr lang="en-US" sz="3600" b="1" spc="-280" dirty="0">
              <a:solidFill>
                <a:srgbClr val="FFFFFF"/>
              </a:solidFill>
              <a:latin typeface="Arial"/>
              <a:cs typeface="Arial"/>
            </a:endParaRPr>
          </a:p>
        </p:txBody>
      </p:sp>
      <p:sp>
        <p:nvSpPr>
          <p:cNvPr id="56" name="object 46">
            <a:extLst>
              <a:ext uri="{FF2B5EF4-FFF2-40B4-BE49-F238E27FC236}">
                <a16:creationId xmlns:a16="http://schemas.microsoft.com/office/drawing/2014/main" id="{21D7EE79-28AD-4E27-A0E1-491917739D67}"/>
              </a:ext>
            </a:extLst>
          </p:cNvPr>
          <p:cNvSpPr txBox="1"/>
          <p:nvPr/>
        </p:nvSpPr>
        <p:spPr>
          <a:xfrm>
            <a:off x="934831" y="4086956"/>
            <a:ext cx="1303928"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b="1" u="sng" spc="-5" dirty="0">
                <a:solidFill>
                  <a:srgbClr val="FFFF00"/>
                </a:solidFill>
                <a:uFill>
                  <a:solidFill>
                    <a:srgbClr val="FFFFFF"/>
                  </a:solidFill>
                </a:uFill>
                <a:latin typeface="Carlito"/>
                <a:cs typeface="Carlito"/>
              </a:rPr>
              <a:t>GitHub</a:t>
            </a:r>
            <a:r>
              <a:rPr b="1" u="sng" spc="-155" dirty="0">
                <a:solidFill>
                  <a:srgbClr val="FFFF00"/>
                </a:solidFill>
                <a:uFill>
                  <a:solidFill>
                    <a:srgbClr val="FFFFFF"/>
                  </a:solidFill>
                </a:uFill>
                <a:latin typeface="Carlito"/>
                <a:cs typeface="Carlito"/>
              </a:rPr>
              <a:t> </a:t>
            </a:r>
            <a:r>
              <a:rPr b="1" u="sng" dirty="0">
                <a:solidFill>
                  <a:srgbClr val="FFFF00"/>
                </a:solidFill>
                <a:uFill>
                  <a:solidFill>
                    <a:srgbClr val="FFFFFF"/>
                  </a:solidFill>
                </a:uFill>
                <a:latin typeface="Carlito"/>
                <a:cs typeface="Carlito"/>
              </a:rPr>
              <a:t>url:</a:t>
            </a:r>
            <a:endParaRPr b="1" dirty="0">
              <a:solidFill>
                <a:srgbClr val="FFFF00"/>
              </a:solidFill>
              <a:latin typeface="Carlito"/>
              <a:cs typeface="Carlito"/>
            </a:endParaRPr>
          </a:p>
        </p:txBody>
      </p:sp>
      <p:sp>
        <p:nvSpPr>
          <p:cNvPr id="2" name="Прямокутник 1">
            <a:extLst>
              <a:ext uri="{FF2B5EF4-FFF2-40B4-BE49-F238E27FC236}">
                <a16:creationId xmlns:a16="http://schemas.microsoft.com/office/drawing/2014/main" id="{7E235B5C-001B-495A-AD96-9B39DFF2E8F8}"/>
              </a:ext>
            </a:extLst>
          </p:cNvPr>
          <p:cNvSpPr/>
          <p:nvPr/>
        </p:nvSpPr>
        <p:spPr>
          <a:xfrm>
            <a:off x="866578" y="4491102"/>
            <a:ext cx="3125729" cy="1754326"/>
          </a:xfrm>
          <a:prstGeom prst="rect">
            <a:avLst/>
          </a:prstGeom>
        </p:spPr>
        <p:txBody>
          <a:bodyPr wrap="square">
            <a:spAutoFit/>
          </a:bodyPr>
          <a:lstStyle/>
          <a:p>
            <a:r>
              <a:rPr lang="uk-UA" b="1" dirty="0">
                <a:solidFill>
                  <a:srgbClr val="FFFF00"/>
                </a:solidFill>
                <a:hlinkClick r:id="rId3">
                  <a:extLst>
                    <a:ext uri="{A12FA001-AC4F-418D-AE19-62706E023703}">
                      <ahyp:hlinkClr xmlns:ahyp="http://schemas.microsoft.com/office/drawing/2018/hyperlinkcolor" val="tx"/>
                    </a:ext>
                  </a:extLst>
                </a:hlinkClick>
              </a:rPr>
              <a:t>https://github.com/bidasiuk/Applied-Data-Science-Capstone_Exam-Paper/blob/main/Machine%20Learning%20Prediction.ipynb</a:t>
            </a:r>
            <a:endParaRPr lang="uk-UA" b="1" dirty="0">
              <a:solidFill>
                <a:srgbClr val="FFFF00"/>
              </a:solidFill>
            </a:endParaRPr>
          </a:p>
          <a:p>
            <a:endParaRPr lang="uk-UA" b="1" dirty="0">
              <a:solidFill>
                <a:srgbClr val="FFFF00"/>
              </a:solidFill>
            </a:endParaRPr>
          </a:p>
        </p:txBody>
      </p:sp>
      <p:sp>
        <p:nvSpPr>
          <p:cNvPr id="57" name="Прямокутник 56">
            <a:extLst>
              <a:ext uri="{FF2B5EF4-FFF2-40B4-BE49-F238E27FC236}">
                <a16:creationId xmlns:a16="http://schemas.microsoft.com/office/drawing/2014/main" id="{6458B00D-2C02-4FF2-BFCC-B1B52880341B}"/>
              </a:ext>
            </a:extLst>
          </p:cNvPr>
          <p:cNvSpPr/>
          <p:nvPr/>
        </p:nvSpPr>
        <p:spPr>
          <a:xfrm>
            <a:off x="770011" y="1774795"/>
            <a:ext cx="3470653" cy="1071768"/>
          </a:xfrm>
          <a:prstGeom prst="rect">
            <a:avLst/>
          </a:prstGeom>
        </p:spPr>
        <p:txBody>
          <a:bodyPr wrap="square">
            <a:spAutoFit/>
          </a:bodyPr>
          <a:lstStyle/>
          <a:p>
            <a:pPr marL="12700" algn="ctr">
              <a:lnSpc>
                <a:spcPts val="4015"/>
              </a:lnSpc>
            </a:pPr>
            <a:r>
              <a:rPr lang="en-US" sz="2800" b="1" spc="-280" dirty="0">
                <a:solidFill>
                  <a:srgbClr val="FFFFFF"/>
                </a:solidFill>
                <a:latin typeface="Arial"/>
                <a:cs typeface="Arial"/>
              </a:rPr>
              <a:t>Predictive Analysis </a:t>
            </a:r>
            <a:endParaRPr lang="uk-UA" sz="2800" b="1" spc="-280" dirty="0">
              <a:solidFill>
                <a:srgbClr val="FFFFFF"/>
              </a:solidFill>
              <a:latin typeface="Arial"/>
              <a:cs typeface="Arial"/>
            </a:endParaRPr>
          </a:p>
          <a:p>
            <a:pPr marL="12700" algn="ctr">
              <a:lnSpc>
                <a:spcPts val="4015"/>
              </a:lnSpc>
            </a:pPr>
            <a:r>
              <a:rPr lang="en-US" sz="2800" b="1" spc="-280" dirty="0">
                <a:solidFill>
                  <a:srgbClr val="FFFFFF"/>
                </a:solidFill>
                <a:latin typeface="Arial"/>
                <a:cs typeface="Arial"/>
              </a:rPr>
              <a:t>(Classification)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object 4">
            <a:extLst>
              <a:ext uri="{FF2B5EF4-FFF2-40B4-BE49-F238E27FC236}">
                <a16:creationId xmlns:a16="http://schemas.microsoft.com/office/drawing/2014/main" id="{4494DB7B-D786-4D1D-99CC-E6338C121010}"/>
              </a:ext>
            </a:extLst>
          </p:cNvPr>
          <p:cNvSpPr txBox="1"/>
          <p:nvPr/>
        </p:nvSpPr>
        <p:spPr>
          <a:xfrm>
            <a:off x="770011" y="5176579"/>
            <a:ext cx="10515600" cy="112082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2400" spc="-5" dirty="0">
                <a:solidFill>
                  <a:schemeClr val="tx2">
                    <a:lumMod val="75000"/>
                  </a:schemeClr>
                </a:solidFill>
                <a:latin typeface="Times New Roman" panose="02020603050405020304" pitchFamily="18" charset="0"/>
                <a:cs typeface="Times New Roman" panose="02020603050405020304" pitchFamily="18" charset="0"/>
              </a:rPr>
              <a:t>This is </a:t>
            </a:r>
            <a:r>
              <a:rPr sz="2400" dirty="0">
                <a:solidFill>
                  <a:schemeClr val="tx2">
                    <a:lumMod val="75000"/>
                  </a:schemeClr>
                </a:solidFill>
                <a:latin typeface="Times New Roman" panose="02020603050405020304" pitchFamily="18" charset="0"/>
                <a:cs typeface="Times New Roman" panose="02020603050405020304" pitchFamily="18" charset="0"/>
              </a:rPr>
              <a:t>a </a:t>
            </a:r>
            <a:r>
              <a:rPr sz="2400" spc="-20" dirty="0">
                <a:solidFill>
                  <a:schemeClr val="tx2">
                    <a:lumMod val="75000"/>
                  </a:schemeClr>
                </a:solidFill>
                <a:latin typeface="Times New Roman" panose="02020603050405020304" pitchFamily="18" charset="0"/>
                <a:cs typeface="Times New Roman" panose="02020603050405020304" pitchFamily="18" charset="0"/>
              </a:rPr>
              <a:t>preview </a:t>
            </a:r>
            <a:r>
              <a:rPr sz="2400" spc="-5" dirty="0">
                <a:solidFill>
                  <a:schemeClr val="tx2">
                    <a:lumMod val="75000"/>
                  </a:schemeClr>
                </a:solidFill>
                <a:latin typeface="Times New Roman" panose="02020603050405020304" pitchFamily="18" charset="0"/>
                <a:cs typeface="Times New Roman" panose="02020603050405020304" pitchFamily="18" charset="0"/>
              </a:rPr>
              <a:t>of </a:t>
            </a:r>
            <a:r>
              <a:rPr sz="2400" dirty="0">
                <a:solidFill>
                  <a:schemeClr val="tx2">
                    <a:lumMod val="75000"/>
                  </a:schemeClr>
                </a:solidFill>
                <a:latin typeface="Times New Roman" panose="02020603050405020304" pitchFamily="18" charset="0"/>
                <a:cs typeface="Times New Roman" panose="02020603050405020304" pitchFamily="18" charset="0"/>
              </a:rPr>
              <a:t>the </a:t>
            </a:r>
            <a:r>
              <a:rPr sz="2400" spc="-15" dirty="0">
                <a:solidFill>
                  <a:schemeClr val="tx2">
                    <a:lumMod val="75000"/>
                  </a:schemeClr>
                </a:solidFill>
                <a:latin typeface="Times New Roman" panose="02020603050405020304" pitchFamily="18" charset="0"/>
                <a:cs typeface="Times New Roman" panose="02020603050405020304" pitchFamily="18" charset="0"/>
              </a:rPr>
              <a:t>Plotly dashboard. </a:t>
            </a:r>
            <a:r>
              <a:rPr sz="2400" spc="-5" dirty="0">
                <a:solidFill>
                  <a:schemeClr val="tx2">
                    <a:lumMod val="75000"/>
                  </a:schemeClr>
                </a:solidFill>
                <a:latin typeface="Times New Roman" panose="02020603050405020304" pitchFamily="18" charset="0"/>
                <a:cs typeface="Times New Roman" panose="02020603050405020304" pitchFamily="18" charset="0"/>
              </a:rPr>
              <a:t>The </a:t>
            </a:r>
            <a:r>
              <a:rPr sz="2400" spc="-20" dirty="0">
                <a:solidFill>
                  <a:schemeClr val="tx2">
                    <a:lumMod val="75000"/>
                  </a:schemeClr>
                </a:solidFill>
                <a:latin typeface="Times New Roman" panose="02020603050405020304" pitchFamily="18" charset="0"/>
                <a:cs typeface="Times New Roman" panose="02020603050405020304" pitchFamily="18" charset="0"/>
              </a:rPr>
              <a:t>following </a:t>
            </a:r>
            <a:r>
              <a:rPr sz="2400" spc="-5" dirty="0">
                <a:solidFill>
                  <a:schemeClr val="tx2">
                    <a:lumMod val="75000"/>
                  </a:schemeClr>
                </a:solidFill>
                <a:latin typeface="Times New Roman" panose="02020603050405020304" pitchFamily="18" charset="0"/>
                <a:cs typeface="Times New Roman" panose="02020603050405020304" pitchFamily="18" charset="0"/>
              </a:rPr>
              <a:t>sides will show </a:t>
            </a:r>
            <a:r>
              <a:rPr sz="2400" dirty="0">
                <a:solidFill>
                  <a:schemeClr val="tx2">
                    <a:lumMod val="75000"/>
                  </a:schemeClr>
                </a:solidFill>
                <a:latin typeface="Times New Roman" panose="02020603050405020304" pitchFamily="18" charset="0"/>
                <a:cs typeface="Times New Roman" panose="02020603050405020304" pitchFamily="18" charset="0"/>
              </a:rPr>
              <a:t>the </a:t>
            </a:r>
            <a:r>
              <a:rPr sz="2400" spc="-15" dirty="0">
                <a:solidFill>
                  <a:schemeClr val="tx2">
                    <a:lumMod val="75000"/>
                  </a:schemeClr>
                </a:solidFill>
                <a:latin typeface="Times New Roman" panose="02020603050405020304" pitchFamily="18" charset="0"/>
                <a:cs typeface="Times New Roman" panose="02020603050405020304" pitchFamily="18" charset="0"/>
              </a:rPr>
              <a:t>results </a:t>
            </a:r>
            <a:r>
              <a:rPr sz="2400" spc="-5" dirty="0">
                <a:solidFill>
                  <a:schemeClr val="tx2">
                    <a:lumMod val="75000"/>
                  </a:schemeClr>
                </a:solidFill>
                <a:latin typeface="Times New Roman" panose="02020603050405020304" pitchFamily="18" charset="0"/>
                <a:cs typeface="Times New Roman" panose="02020603050405020304" pitchFamily="18" charset="0"/>
              </a:rPr>
              <a:t>of </a:t>
            </a:r>
            <a:r>
              <a:rPr sz="2400" spc="-20" dirty="0">
                <a:solidFill>
                  <a:schemeClr val="tx2">
                    <a:lumMod val="75000"/>
                  </a:schemeClr>
                </a:solidFill>
                <a:latin typeface="Times New Roman" panose="02020603050405020304" pitchFamily="18" charset="0"/>
                <a:cs typeface="Times New Roman" panose="02020603050405020304" pitchFamily="18" charset="0"/>
              </a:rPr>
              <a:t>EDA </a:t>
            </a:r>
            <a:r>
              <a:rPr sz="2400" spc="-5" dirty="0">
                <a:solidFill>
                  <a:schemeClr val="tx2">
                    <a:lumMod val="75000"/>
                  </a:schemeClr>
                </a:solidFill>
                <a:latin typeface="Times New Roman" panose="02020603050405020304" pitchFamily="18" charset="0"/>
                <a:cs typeface="Times New Roman" panose="02020603050405020304" pitchFamily="18" charset="0"/>
              </a:rPr>
              <a:t>with  </a:t>
            </a:r>
            <a:r>
              <a:rPr sz="2400" spc="-20" dirty="0">
                <a:solidFill>
                  <a:schemeClr val="tx2">
                    <a:lumMod val="75000"/>
                  </a:schemeClr>
                </a:solidFill>
                <a:latin typeface="Times New Roman" panose="02020603050405020304" pitchFamily="18" charset="0"/>
                <a:cs typeface="Times New Roman" panose="02020603050405020304" pitchFamily="18" charset="0"/>
              </a:rPr>
              <a:t>visualization, EDA </a:t>
            </a:r>
            <a:r>
              <a:rPr sz="2400" spc="-5" dirty="0">
                <a:solidFill>
                  <a:schemeClr val="tx2">
                    <a:lumMod val="75000"/>
                  </a:schemeClr>
                </a:solidFill>
                <a:latin typeface="Times New Roman" panose="02020603050405020304" pitchFamily="18" charset="0"/>
                <a:cs typeface="Times New Roman" panose="02020603050405020304" pitchFamily="18" charset="0"/>
              </a:rPr>
              <a:t>with </a:t>
            </a:r>
            <a:r>
              <a:rPr sz="2400" dirty="0">
                <a:solidFill>
                  <a:schemeClr val="tx2">
                    <a:lumMod val="75000"/>
                  </a:schemeClr>
                </a:solidFill>
                <a:latin typeface="Times New Roman" panose="02020603050405020304" pitchFamily="18" charset="0"/>
                <a:cs typeface="Times New Roman" panose="02020603050405020304" pitchFamily="18" charset="0"/>
              </a:rPr>
              <a:t>SQL, </a:t>
            </a:r>
            <a:r>
              <a:rPr sz="2400" spc="-25" dirty="0">
                <a:solidFill>
                  <a:schemeClr val="tx2">
                    <a:lumMod val="75000"/>
                  </a:schemeClr>
                </a:solidFill>
                <a:latin typeface="Times New Roman" panose="02020603050405020304" pitchFamily="18" charset="0"/>
                <a:cs typeface="Times New Roman" panose="02020603050405020304" pitchFamily="18" charset="0"/>
              </a:rPr>
              <a:t>Interactive </a:t>
            </a:r>
            <a:r>
              <a:rPr sz="2400" dirty="0">
                <a:solidFill>
                  <a:schemeClr val="tx2">
                    <a:lumMod val="75000"/>
                  </a:schemeClr>
                </a:solidFill>
                <a:latin typeface="Times New Roman" panose="02020603050405020304" pitchFamily="18" charset="0"/>
                <a:cs typeface="Times New Roman" panose="02020603050405020304" pitchFamily="18" charset="0"/>
              </a:rPr>
              <a:t>Map </a:t>
            </a:r>
            <a:r>
              <a:rPr sz="2400" spc="-5" dirty="0">
                <a:solidFill>
                  <a:schemeClr val="tx2">
                    <a:lumMod val="75000"/>
                  </a:schemeClr>
                </a:solidFill>
                <a:latin typeface="Times New Roman" panose="02020603050405020304" pitchFamily="18" charset="0"/>
                <a:cs typeface="Times New Roman" panose="02020603050405020304" pitchFamily="18" charset="0"/>
              </a:rPr>
              <a:t>with </a:t>
            </a:r>
            <a:r>
              <a:rPr sz="2400" spc="-20" dirty="0">
                <a:solidFill>
                  <a:schemeClr val="tx2">
                    <a:lumMod val="75000"/>
                  </a:schemeClr>
                </a:solidFill>
                <a:latin typeface="Times New Roman" panose="02020603050405020304" pitchFamily="18" charset="0"/>
                <a:cs typeface="Times New Roman" panose="02020603050405020304" pitchFamily="18" charset="0"/>
              </a:rPr>
              <a:t>Folium, </a:t>
            </a:r>
            <a:r>
              <a:rPr sz="2400" dirty="0">
                <a:solidFill>
                  <a:schemeClr val="tx2">
                    <a:lumMod val="75000"/>
                  </a:schemeClr>
                </a:solidFill>
                <a:latin typeface="Times New Roman" panose="02020603050405020304" pitchFamily="18" charset="0"/>
                <a:cs typeface="Times New Roman" panose="02020603050405020304" pitchFamily="18" charset="0"/>
              </a:rPr>
              <a:t>and </a:t>
            </a:r>
            <a:r>
              <a:rPr sz="2400" spc="-10" dirty="0">
                <a:solidFill>
                  <a:schemeClr val="tx2">
                    <a:lumMod val="75000"/>
                  </a:schemeClr>
                </a:solidFill>
                <a:latin typeface="Times New Roman" panose="02020603050405020304" pitchFamily="18" charset="0"/>
                <a:cs typeface="Times New Roman" panose="02020603050405020304" pitchFamily="18" charset="0"/>
              </a:rPr>
              <a:t>finally </a:t>
            </a:r>
            <a:r>
              <a:rPr sz="2400" dirty="0">
                <a:solidFill>
                  <a:schemeClr val="tx2">
                    <a:lumMod val="75000"/>
                  </a:schemeClr>
                </a:solidFill>
                <a:latin typeface="Times New Roman" panose="02020603050405020304" pitchFamily="18" charset="0"/>
                <a:cs typeface="Times New Roman" panose="02020603050405020304" pitchFamily="18" charset="0"/>
              </a:rPr>
              <a:t>the </a:t>
            </a:r>
            <a:r>
              <a:rPr sz="2400" spc="-15" dirty="0">
                <a:solidFill>
                  <a:schemeClr val="tx2">
                    <a:lumMod val="75000"/>
                  </a:schemeClr>
                </a:solidFill>
                <a:latin typeface="Times New Roman" panose="02020603050405020304" pitchFamily="18" charset="0"/>
                <a:cs typeface="Times New Roman" panose="02020603050405020304" pitchFamily="18" charset="0"/>
              </a:rPr>
              <a:t>results </a:t>
            </a:r>
            <a:r>
              <a:rPr sz="2400" spc="-5" dirty="0">
                <a:solidFill>
                  <a:schemeClr val="tx2">
                    <a:lumMod val="75000"/>
                  </a:schemeClr>
                </a:solidFill>
                <a:latin typeface="Times New Roman" panose="02020603050405020304" pitchFamily="18" charset="0"/>
                <a:cs typeface="Times New Roman" panose="02020603050405020304" pitchFamily="18" charset="0"/>
              </a:rPr>
              <a:t>of our </a:t>
            </a:r>
            <a:r>
              <a:rPr sz="2400" dirty="0">
                <a:solidFill>
                  <a:schemeClr val="tx2">
                    <a:lumMod val="75000"/>
                  </a:schemeClr>
                </a:solidFill>
                <a:latin typeface="Times New Roman" panose="02020603050405020304" pitchFamily="18" charset="0"/>
                <a:cs typeface="Times New Roman" panose="02020603050405020304" pitchFamily="18" charset="0"/>
              </a:rPr>
              <a:t>model </a:t>
            </a:r>
            <a:r>
              <a:rPr sz="2400" spc="-5" dirty="0">
                <a:solidFill>
                  <a:schemeClr val="tx2">
                    <a:lumMod val="75000"/>
                  </a:schemeClr>
                </a:solidFill>
                <a:latin typeface="Times New Roman" panose="02020603050405020304" pitchFamily="18" charset="0"/>
                <a:cs typeface="Times New Roman" panose="02020603050405020304" pitchFamily="18" charset="0"/>
              </a:rPr>
              <a:t>with  </a:t>
            </a:r>
            <a:r>
              <a:rPr sz="2400" dirty="0">
                <a:solidFill>
                  <a:schemeClr val="tx2">
                    <a:lumMod val="75000"/>
                  </a:schemeClr>
                </a:solidFill>
                <a:latin typeface="Times New Roman" panose="02020603050405020304" pitchFamily="18" charset="0"/>
                <a:cs typeface="Times New Roman" panose="02020603050405020304" pitchFamily="18" charset="0"/>
              </a:rPr>
              <a:t>about 83%</a:t>
            </a:r>
            <a:r>
              <a:rPr sz="2400" spc="-5" dirty="0">
                <a:solidFill>
                  <a:schemeClr val="tx2">
                    <a:lumMod val="75000"/>
                  </a:schemeClr>
                </a:solidFill>
                <a:latin typeface="Times New Roman" panose="02020603050405020304" pitchFamily="18" charset="0"/>
                <a:cs typeface="Times New Roman" panose="02020603050405020304" pitchFamily="18" charset="0"/>
              </a:rPr>
              <a:t> </a:t>
            </a:r>
            <a:r>
              <a:rPr sz="2400" spc="-45" dirty="0">
                <a:solidFill>
                  <a:schemeClr val="tx2">
                    <a:lumMod val="75000"/>
                  </a:schemeClr>
                </a:solidFill>
                <a:latin typeface="Times New Roman" panose="02020603050405020304" pitchFamily="18" charset="0"/>
                <a:cs typeface="Times New Roman" panose="02020603050405020304" pitchFamily="18" charset="0"/>
              </a:rPr>
              <a:t>accuracy.</a:t>
            </a:r>
            <a:endParaRPr sz="24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6" name="Picture 6">
            <a:extLst>
              <a:ext uri="{FF2B5EF4-FFF2-40B4-BE49-F238E27FC236}">
                <a16:creationId xmlns:a16="http://schemas.microsoft.com/office/drawing/2014/main"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2554" y="1373629"/>
            <a:ext cx="6530022" cy="367313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object 7">
            <a:extLst>
              <a:ext uri="{FF2B5EF4-FFF2-40B4-BE49-F238E27FC236}">
                <a16:creationId xmlns:a16="http://schemas.microsoft.com/office/drawing/2014/main" id="{1DBBE84C-2D00-46F5-A382-FEA207F4012B}"/>
              </a:ext>
            </a:extLst>
          </p:cNvPr>
          <p:cNvSpPr/>
          <p:nvPr/>
        </p:nvSpPr>
        <p:spPr>
          <a:xfrm>
            <a:off x="91441" y="1397318"/>
            <a:ext cx="11624310" cy="266033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Прямокутник 1">
            <a:extLst>
              <a:ext uri="{FF2B5EF4-FFF2-40B4-BE49-F238E27FC236}">
                <a16:creationId xmlns:a16="http://schemas.microsoft.com/office/drawing/2014/main" id="{EAF33EF8-59CF-4898-988B-89494F79AAA6}"/>
              </a:ext>
            </a:extLst>
          </p:cNvPr>
          <p:cNvSpPr/>
          <p:nvPr/>
        </p:nvSpPr>
        <p:spPr>
          <a:xfrm>
            <a:off x="770010" y="4481005"/>
            <a:ext cx="11074327" cy="461665"/>
          </a:xfrm>
          <a:prstGeom prst="rect">
            <a:avLst/>
          </a:prstGeom>
        </p:spPr>
        <p:txBody>
          <a:bodyPr wrap="square">
            <a:spAutoFit/>
          </a:bodyPr>
          <a:lstStyle/>
          <a:p>
            <a:pPr marL="12700" algn="just">
              <a:lnSpc>
                <a:spcPct val="100000"/>
              </a:lnSpc>
              <a:spcBef>
                <a:spcPts val="95"/>
              </a:spcBef>
            </a:pPr>
            <a:r>
              <a:rPr lang="en-US" sz="2400" spc="-20" dirty="0">
                <a:solidFill>
                  <a:schemeClr val="tx2">
                    <a:lumMod val="75000"/>
                  </a:schemeClr>
                </a:solidFill>
                <a:latin typeface="Times New Roman" panose="02020603050405020304" pitchFamily="18" charset="0"/>
                <a:cs typeface="Times New Roman" panose="02020603050405020304" pitchFamily="18" charset="0"/>
              </a:rPr>
              <a:t>Green indicates successful </a:t>
            </a:r>
            <a:r>
              <a:rPr lang="en-US" sz="2400" spc="-10"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15" dirty="0">
                <a:solidFill>
                  <a:schemeClr val="tx2">
                    <a:lumMod val="75000"/>
                  </a:schemeClr>
                </a:solidFill>
                <a:latin typeface="Times New Roman" panose="02020603050405020304" pitchFamily="18" charset="0"/>
                <a:cs typeface="Times New Roman" panose="02020603050405020304" pitchFamily="18" charset="0"/>
              </a:rPr>
              <a:t>Purple </a:t>
            </a:r>
            <a:r>
              <a:rPr lang="en-US" sz="2400" spc="-20" dirty="0">
                <a:solidFill>
                  <a:schemeClr val="tx2">
                    <a:lumMod val="75000"/>
                  </a:schemeClr>
                </a:solidFill>
                <a:latin typeface="Times New Roman" panose="02020603050405020304" pitchFamily="18" charset="0"/>
                <a:cs typeface="Times New Roman" panose="02020603050405020304" pitchFamily="18" charset="0"/>
              </a:rPr>
              <a:t>indicates unsuccessful</a:t>
            </a:r>
            <a:r>
              <a:rPr lang="en-US" sz="2400" spc="180" dirty="0">
                <a:solidFill>
                  <a:schemeClr val="tx2">
                    <a:lumMod val="75000"/>
                  </a:schemeClr>
                </a:solidFill>
                <a:latin typeface="Times New Roman" panose="02020603050405020304" pitchFamily="18" charset="0"/>
                <a:cs typeface="Times New Roman" panose="02020603050405020304" pitchFamily="18" charset="0"/>
              </a:rPr>
              <a:t> </a:t>
            </a:r>
            <a:r>
              <a:rPr lang="en-US" sz="2400" spc="-10" dirty="0">
                <a:solidFill>
                  <a:schemeClr val="tx2">
                    <a:lumMod val="75000"/>
                  </a:schemeClr>
                </a:solidFill>
                <a:latin typeface="Times New Roman" panose="02020603050405020304" pitchFamily="18" charset="0"/>
                <a:cs typeface="Times New Roman" panose="02020603050405020304" pitchFamily="18" charset="0"/>
              </a:rPr>
              <a:t>launch.</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7" name="object 6">
            <a:extLst>
              <a:ext uri="{FF2B5EF4-FFF2-40B4-BE49-F238E27FC236}">
                <a16:creationId xmlns:a16="http://schemas.microsoft.com/office/drawing/2014/main" id="{F4FA7A06-88D6-4436-A248-A6D9ADA00D0A}"/>
              </a:ext>
            </a:extLst>
          </p:cNvPr>
          <p:cNvSpPr txBox="1"/>
          <p:nvPr/>
        </p:nvSpPr>
        <p:spPr>
          <a:xfrm>
            <a:off x="770011" y="5102242"/>
            <a:ext cx="11074326" cy="131465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just">
              <a:lnSpc>
                <a:spcPct val="120900"/>
              </a:lnSpc>
              <a:spcBef>
                <a:spcPts val="105"/>
              </a:spcBef>
            </a:pPr>
            <a:r>
              <a:rPr sz="2400" spc="-20" dirty="0">
                <a:solidFill>
                  <a:schemeClr val="tx2">
                    <a:lumMod val="75000"/>
                  </a:schemeClr>
                </a:solidFill>
                <a:latin typeface="Times New Roman" panose="02020603050405020304" pitchFamily="18" charset="0"/>
                <a:cs typeface="Times New Roman" panose="02020603050405020304" pitchFamily="18" charset="0"/>
              </a:rPr>
              <a:t>Graphic </a:t>
            </a:r>
            <a:r>
              <a:rPr sz="2400" spc="-10" dirty="0">
                <a:solidFill>
                  <a:schemeClr val="tx2">
                    <a:lumMod val="75000"/>
                  </a:schemeClr>
                </a:solidFill>
                <a:latin typeface="Times New Roman" panose="02020603050405020304" pitchFamily="18" charset="0"/>
                <a:cs typeface="Times New Roman" panose="02020603050405020304" pitchFamily="18" charset="0"/>
              </a:rPr>
              <a:t>suggests </a:t>
            </a:r>
            <a:r>
              <a:rPr sz="2400" spc="-5" dirty="0">
                <a:solidFill>
                  <a:schemeClr val="tx2">
                    <a:lumMod val="75000"/>
                  </a:schemeClr>
                </a:solidFill>
                <a:latin typeface="Times New Roman" panose="02020603050405020304" pitchFamily="18" charset="0"/>
                <a:cs typeface="Times New Roman" panose="02020603050405020304" pitchFamily="18" charset="0"/>
              </a:rPr>
              <a:t>an </a:t>
            </a:r>
            <a:r>
              <a:rPr sz="2400" spc="-20" dirty="0">
                <a:solidFill>
                  <a:schemeClr val="tx2">
                    <a:lumMod val="75000"/>
                  </a:schemeClr>
                </a:solidFill>
                <a:latin typeface="Times New Roman" panose="02020603050405020304" pitchFamily="18" charset="0"/>
                <a:cs typeface="Times New Roman" panose="02020603050405020304" pitchFamily="18" charset="0"/>
              </a:rPr>
              <a:t>increase </a:t>
            </a:r>
            <a:r>
              <a:rPr sz="2400" dirty="0">
                <a:solidFill>
                  <a:schemeClr val="tx2">
                    <a:lumMod val="75000"/>
                  </a:schemeClr>
                </a:solidFill>
                <a:latin typeface="Times New Roman" panose="02020603050405020304" pitchFamily="18" charset="0"/>
                <a:cs typeface="Times New Roman" panose="02020603050405020304" pitchFamily="18" charset="0"/>
              </a:rPr>
              <a:t>in </a:t>
            </a:r>
            <a:r>
              <a:rPr sz="2400" spc="-15" dirty="0">
                <a:solidFill>
                  <a:schemeClr val="tx2">
                    <a:lumMod val="75000"/>
                  </a:schemeClr>
                </a:solidFill>
                <a:latin typeface="Times New Roman" panose="02020603050405020304" pitchFamily="18" charset="0"/>
                <a:cs typeface="Times New Roman" panose="02020603050405020304" pitchFamily="18" charset="0"/>
              </a:rPr>
              <a:t>success </a:t>
            </a:r>
            <a:r>
              <a:rPr sz="2400" spc="-40" dirty="0">
                <a:solidFill>
                  <a:schemeClr val="tx2">
                    <a:lumMod val="75000"/>
                  </a:schemeClr>
                </a:solidFill>
                <a:latin typeface="Times New Roman" panose="02020603050405020304" pitchFamily="18" charset="0"/>
                <a:cs typeface="Times New Roman" panose="02020603050405020304" pitchFamily="18" charset="0"/>
              </a:rPr>
              <a:t>rate </a:t>
            </a:r>
            <a:r>
              <a:rPr sz="2400" spc="-20" dirty="0">
                <a:solidFill>
                  <a:schemeClr val="tx2">
                    <a:lumMod val="75000"/>
                  </a:schemeClr>
                </a:solidFill>
                <a:latin typeface="Times New Roman" panose="02020603050405020304" pitchFamily="18" charset="0"/>
                <a:cs typeface="Times New Roman" panose="02020603050405020304" pitchFamily="18" charset="0"/>
              </a:rPr>
              <a:t>over </a:t>
            </a:r>
            <a:r>
              <a:rPr sz="2400" spc="-5" dirty="0">
                <a:solidFill>
                  <a:schemeClr val="tx2">
                    <a:lumMod val="75000"/>
                  </a:schemeClr>
                </a:solidFill>
                <a:latin typeface="Times New Roman" panose="02020603050405020304" pitchFamily="18" charset="0"/>
                <a:cs typeface="Times New Roman" panose="02020603050405020304" pitchFamily="18" charset="0"/>
              </a:rPr>
              <a:t>time </a:t>
            </a:r>
            <a:r>
              <a:rPr sz="2400" spc="-20" dirty="0">
                <a:solidFill>
                  <a:schemeClr val="tx2">
                    <a:lumMod val="75000"/>
                  </a:schemeClr>
                </a:solidFill>
                <a:latin typeface="Times New Roman" panose="02020603050405020304" pitchFamily="18" charset="0"/>
                <a:cs typeface="Times New Roman" panose="02020603050405020304" pitchFamily="18" charset="0"/>
              </a:rPr>
              <a:t>(indicated </a:t>
            </a:r>
            <a:r>
              <a:rPr sz="2400" dirty="0">
                <a:solidFill>
                  <a:schemeClr val="tx2">
                    <a:lumMod val="75000"/>
                  </a:schemeClr>
                </a:solidFill>
                <a:latin typeface="Times New Roman" panose="02020603050405020304" pitchFamily="18" charset="0"/>
                <a:cs typeface="Times New Roman" panose="02020603050405020304" pitchFamily="18" charset="0"/>
              </a:rPr>
              <a:t>in </a:t>
            </a:r>
            <a:r>
              <a:rPr sz="2400" spc="-10" dirty="0">
                <a:solidFill>
                  <a:schemeClr val="tx2">
                    <a:lumMod val="75000"/>
                  </a:schemeClr>
                </a:solidFill>
                <a:latin typeface="Times New Roman" panose="02020603050405020304" pitchFamily="18" charset="0"/>
                <a:cs typeface="Times New Roman" panose="02020603050405020304" pitchFamily="18" charset="0"/>
              </a:rPr>
              <a:t>Flight </a:t>
            </a:r>
            <a:r>
              <a:rPr sz="2400" spc="-5" dirty="0">
                <a:solidFill>
                  <a:schemeClr val="tx2">
                    <a:lumMod val="75000"/>
                  </a:schemeClr>
                </a:solidFill>
                <a:latin typeface="Times New Roman" panose="02020603050405020304" pitchFamily="18" charset="0"/>
                <a:cs typeface="Times New Roman" panose="02020603050405020304" pitchFamily="18" charset="0"/>
              </a:rPr>
              <a:t>Number).  </a:t>
            </a:r>
            <a:r>
              <a:rPr sz="2400" spc="-25" dirty="0">
                <a:solidFill>
                  <a:schemeClr val="tx2">
                    <a:lumMod val="75000"/>
                  </a:schemeClr>
                </a:solidFill>
                <a:latin typeface="Times New Roman" panose="02020603050405020304" pitchFamily="18" charset="0"/>
                <a:cs typeface="Times New Roman" panose="02020603050405020304" pitchFamily="18" charset="0"/>
              </a:rPr>
              <a:t>Likely </a:t>
            </a:r>
            <a:r>
              <a:rPr sz="2400" spc="-5" dirty="0">
                <a:solidFill>
                  <a:schemeClr val="tx2">
                    <a:lumMod val="75000"/>
                  </a:schemeClr>
                </a:solidFill>
                <a:latin typeface="Times New Roman" panose="02020603050405020304" pitchFamily="18" charset="0"/>
                <a:cs typeface="Times New Roman" panose="02020603050405020304" pitchFamily="18" charset="0"/>
              </a:rPr>
              <a:t>a big </a:t>
            </a:r>
            <a:r>
              <a:rPr sz="2400" spc="-25" dirty="0">
                <a:solidFill>
                  <a:schemeClr val="tx2">
                    <a:lumMod val="75000"/>
                  </a:schemeClr>
                </a:solidFill>
                <a:latin typeface="Times New Roman" panose="02020603050405020304" pitchFamily="18" charset="0"/>
                <a:cs typeface="Times New Roman" panose="02020603050405020304" pitchFamily="18" charset="0"/>
              </a:rPr>
              <a:t>breakthrough </a:t>
            </a:r>
            <a:r>
              <a:rPr sz="2400" spc="-20" dirty="0">
                <a:solidFill>
                  <a:schemeClr val="tx2">
                    <a:lumMod val="75000"/>
                  </a:schemeClr>
                </a:solidFill>
                <a:latin typeface="Times New Roman" panose="02020603050405020304" pitchFamily="18" charset="0"/>
                <a:cs typeface="Times New Roman" panose="02020603050405020304" pitchFamily="18" charset="0"/>
              </a:rPr>
              <a:t>around </a:t>
            </a:r>
            <a:r>
              <a:rPr sz="2400" spc="-10" dirty="0">
                <a:solidFill>
                  <a:schemeClr val="tx2">
                    <a:lumMod val="75000"/>
                  </a:schemeClr>
                </a:solidFill>
                <a:latin typeface="Times New Roman" panose="02020603050405020304" pitchFamily="18" charset="0"/>
                <a:cs typeface="Times New Roman" panose="02020603050405020304" pitchFamily="18" charset="0"/>
              </a:rPr>
              <a:t>flight </a:t>
            </a:r>
            <a:r>
              <a:rPr sz="2400" spc="-15" dirty="0">
                <a:solidFill>
                  <a:schemeClr val="tx2">
                    <a:lumMod val="75000"/>
                  </a:schemeClr>
                </a:solidFill>
                <a:latin typeface="Times New Roman" panose="02020603050405020304" pitchFamily="18" charset="0"/>
                <a:cs typeface="Times New Roman" panose="02020603050405020304" pitchFamily="18" charset="0"/>
              </a:rPr>
              <a:t>20 </a:t>
            </a:r>
            <a:r>
              <a:rPr sz="2400" spc="-5" dirty="0">
                <a:solidFill>
                  <a:schemeClr val="tx2">
                    <a:lumMod val="75000"/>
                  </a:schemeClr>
                </a:solidFill>
                <a:latin typeface="Times New Roman" panose="02020603050405020304" pitchFamily="18" charset="0"/>
                <a:cs typeface="Times New Roman" panose="02020603050405020304" pitchFamily="18" charset="0"/>
              </a:rPr>
              <a:t>which </a:t>
            </a:r>
            <a:r>
              <a:rPr sz="2400" spc="-15" dirty="0">
                <a:solidFill>
                  <a:schemeClr val="tx2">
                    <a:lumMod val="75000"/>
                  </a:schemeClr>
                </a:solidFill>
                <a:latin typeface="Times New Roman" panose="02020603050405020304" pitchFamily="18" charset="0"/>
                <a:cs typeface="Times New Roman" panose="02020603050405020304" pitchFamily="18" charset="0"/>
              </a:rPr>
              <a:t>significantly </a:t>
            </a:r>
            <a:r>
              <a:rPr sz="2400" spc="-20" dirty="0">
                <a:solidFill>
                  <a:schemeClr val="tx2">
                    <a:lumMod val="75000"/>
                  </a:schemeClr>
                </a:solidFill>
                <a:latin typeface="Times New Roman" panose="02020603050405020304" pitchFamily="18" charset="0"/>
                <a:cs typeface="Times New Roman" panose="02020603050405020304" pitchFamily="18" charset="0"/>
              </a:rPr>
              <a:t>increased </a:t>
            </a:r>
            <a:r>
              <a:rPr sz="2400" spc="-15" dirty="0">
                <a:solidFill>
                  <a:schemeClr val="tx2">
                    <a:lumMod val="75000"/>
                  </a:schemeClr>
                </a:solidFill>
                <a:latin typeface="Times New Roman" panose="02020603050405020304" pitchFamily="18" charset="0"/>
                <a:cs typeface="Times New Roman" panose="02020603050405020304" pitchFamily="18" charset="0"/>
              </a:rPr>
              <a:t>success </a:t>
            </a:r>
            <a:r>
              <a:rPr sz="2400" spc="-25" dirty="0">
                <a:solidFill>
                  <a:schemeClr val="tx2">
                    <a:lumMod val="75000"/>
                  </a:schemeClr>
                </a:solidFill>
                <a:latin typeface="Times New Roman" panose="02020603050405020304" pitchFamily="18" charset="0"/>
                <a:cs typeface="Times New Roman" panose="02020603050405020304" pitchFamily="18" charset="0"/>
              </a:rPr>
              <a:t>rate.  </a:t>
            </a:r>
            <a:r>
              <a:rPr sz="2400" spc="-20" dirty="0">
                <a:solidFill>
                  <a:schemeClr val="tx2">
                    <a:lumMod val="75000"/>
                  </a:schemeClr>
                </a:solidFill>
                <a:latin typeface="Times New Roman" panose="02020603050405020304" pitchFamily="18" charset="0"/>
                <a:cs typeface="Times New Roman" panose="02020603050405020304" pitchFamily="18" charset="0"/>
              </a:rPr>
              <a:t>CCAFS appears </a:t>
            </a:r>
            <a:r>
              <a:rPr sz="2400" spc="-15" dirty="0">
                <a:solidFill>
                  <a:schemeClr val="tx2">
                    <a:lumMod val="75000"/>
                  </a:schemeClr>
                </a:solidFill>
                <a:latin typeface="Times New Roman" panose="02020603050405020304" pitchFamily="18" charset="0"/>
                <a:cs typeface="Times New Roman" panose="02020603050405020304" pitchFamily="18" charset="0"/>
              </a:rPr>
              <a:t>to </a:t>
            </a:r>
            <a:r>
              <a:rPr sz="2400" spc="-5" dirty="0">
                <a:solidFill>
                  <a:schemeClr val="tx2">
                    <a:lumMod val="75000"/>
                  </a:schemeClr>
                </a:solidFill>
                <a:latin typeface="Times New Roman" panose="02020603050405020304" pitchFamily="18" charset="0"/>
                <a:cs typeface="Times New Roman" panose="02020603050405020304" pitchFamily="18" charset="0"/>
              </a:rPr>
              <a:t>be the main </a:t>
            </a:r>
            <a:r>
              <a:rPr sz="2400" spc="-10" dirty="0">
                <a:solidFill>
                  <a:schemeClr val="tx2">
                    <a:lumMod val="75000"/>
                  </a:schemeClr>
                </a:solidFill>
                <a:latin typeface="Times New Roman" panose="02020603050405020304" pitchFamily="18" charset="0"/>
                <a:cs typeface="Times New Roman" panose="02020603050405020304" pitchFamily="18" charset="0"/>
              </a:rPr>
              <a:t>launch </a:t>
            </a:r>
            <a:r>
              <a:rPr sz="2400" spc="-15" dirty="0">
                <a:solidFill>
                  <a:schemeClr val="tx2">
                    <a:lumMod val="75000"/>
                  </a:schemeClr>
                </a:solidFill>
                <a:latin typeface="Times New Roman" panose="02020603050405020304" pitchFamily="18" charset="0"/>
                <a:cs typeface="Times New Roman" panose="02020603050405020304" pitchFamily="18" charset="0"/>
              </a:rPr>
              <a:t>site </a:t>
            </a:r>
            <a:r>
              <a:rPr sz="2400" spc="-5" dirty="0">
                <a:solidFill>
                  <a:schemeClr val="tx2">
                    <a:lumMod val="75000"/>
                  </a:schemeClr>
                </a:solidFill>
                <a:latin typeface="Times New Roman" panose="02020603050405020304" pitchFamily="18" charset="0"/>
                <a:cs typeface="Times New Roman" panose="02020603050405020304" pitchFamily="18" charset="0"/>
              </a:rPr>
              <a:t>as it has the </a:t>
            </a:r>
            <a:r>
              <a:rPr sz="2400" spc="-20" dirty="0">
                <a:solidFill>
                  <a:schemeClr val="tx2">
                    <a:lumMod val="75000"/>
                  </a:schemeClr>
                </a:solidFill>
                <a:latin typeface="Times New Roman" panose="02020603050405020304" pitchFamily="18" charset="0"/>
                <a:cs typeface="Times New Roman" panose="02020603050405020304" pitchFamily="18" charset="0"/>
              </a:rPr>
              <a:t>most</a:t>
            </a:r>
            <a:r>
              <a:rPr sz="2400" spc="-90" dirty="0">
                <a:solidFill>
                  <a:schemeClr val="tx2">
                    <a:lumMod val="75000"/>
                  </a:schemeClr>
                </a:solidFill>
                <a:latin typeface="Times New Roman" panose="02020603050405020304" pitchFamily="18" charset="0"/>
                <a:cs typeface="Times New Roman" panose="02020603050405020304" pitchFamily="18" charset="0"/>
              </a:rPr>
              <a:t> </a:t>
            </a:r>
            <a:r>
              <a:rPr sz="2400" spc="-20" dirty="0">
                <a:solidFill>
                  <a:schemeClr val="tx2">
                    <a:lumMod val="75000"/>
                  </a:schemeClr>
                </a:solidFill>
                <a:latin typeface="Times New Roman" panose="02020603050405020304" pitchFamily="18" charset="0"/>
                <a:cs typeface="Times New Roman" panose="02020603050405020304" pitchFamily="18" charset="0"/>
              </a:rPr>
              <a:t>volume.</a:t>
            </a:r>
            <a:endParaRPr sz="24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137516"/>
            <a:ext cx="10551583" cy="1677843"/>
          </a:xfrm>
          <a:prstGeom prst="rect">
            <a:avLst/>
          </a:prstGeom>
        </p:spPr>
        <p:txBody>
          <a:bodyPr>
            <a:normAutofit/>
          </a:bodyPr>
          <a:lstStyle/>
          <a:p>
            <a:pPr marL="12700">
              <a:lnSpc>
                <a:spcPct val="100000"/>
              </a:lnSpc>
              <a:spcBef>
                <a:spcPts val="95"/>
              </a:spcBef>
            </a:pPr>
            <a:r>
              <a:rPr lang="en-US" sz="2400" spc="-20" dirty="0">
                <a:solidFill>
                  <a:schemeClr val="tx2">
                    <a:lumMod val="75000"/>
                  </a:schemeClr>
                </a:solidFill>
                <a:latin typeface="Times New Roman" panose="02020603050405020304" pitchFamily="18" charset="0"/>
                <a:cs typeface="Times New Roman" panose="02020603050405020304" pitchFamily="18" charset="0"/>
              </a:rPr>
              <a:t>Green indicates successful </a:t>
            </a:r>
            <a:r>
              <a:rPr lang="en-US" sz="2400" spc="-10"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15" dirty="0">
                <a:solidFill>
                  <a:schemeClr val="tx2">
                    <a:lumMod val="75000"/>
                  </a:schemeClr>
                </a:solidFill>
                <a:latin typeface="Times New Roman" panose="02020603050405020304" pitchFamily="18" charset="0"/>
                <a:cs typeface="Times New Roman" panose="02020603050405020304" pitchFamily="18" charset="0"/>
              </a:rPr>
              <a:t>Purple </a:t>
            </a:r>
            <a:r>
              <a:rPr lang="en-US" sz="2400" spc="-20" dirty="0">
                <a:solidFill>
                  <a:schemeClr val="tx2">
                    <a:lumMod val="75000"/>
                  </a:schemeClr>
                </a:solidFill>
                <a:latin typeface="Times New Roman" panose="02020603050405020304" pitchFamily="18" charset="0"/>
                <a:cs typeface="Times New Roman" panose="02020603050405020304" pitchFamily="18" charset="0"/>
              </a:rPr>
              <a:t>indicates unsuccessful</a:t>
            </a:r>
            <a:r>
              <a:rPr lang="en-US" sz="2400" spc="185" dirty="0">
                <a:solidFill>
                  <a:schemeClr val="tx2">
                    <a:lumMod val="75000"/>
                  </a:schemeClr>
                </a:solidFill>
                <a:latin typeface="Times New Roman" panose="02020603050405020304" pitchFamily="18" charset="0"/>
                <a:cs typeface="Times New Roman" panose="02020603050405020304" pitchFamily="18" charset="0"/>
              </a:rPr>
              <a:t> </a:t>
            </a:r>
            <a:r>
              <a:rPr lang="en-US" sz="2400" spc="-10" dirty="0">
                <a:solidFill>
                  <a:schemeClr val="tx2">
                    <a:lumMod val="75000"/>
                  </a:schemeClr>
                </a:solidFill>
                <a:latin typeface="Times New Roman" panose="02020603050405020304" pitchFamily="18" charset="0"/>
                <a:cs typeface="Times New Roman" panose="02020603050405020304" pitchFamily="18" charset="0"/>
              </a:rPr>
              <a:t>launch.</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400" spc="-25"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 </a:t>
            </a:r>
            <a:r>
              <a:rPr lang="en-US" sz="2400" spc="-20" dirty="0">
                <a:solidFill>
                  <a:schemeClr val="tx2">
                    <a:lumMod val="75000"/>
                  </a:schemeClr>
                </a:solidFill>
                <a:latin typeface="Times New Roman" panose="02020603050405020304" pitchFamily="18" charset="0"/>
                <a:cs typeface="Times New Roman" panose="02020603050405020304" pitchFamily="18" charset="0"/>
              </a:rPr>
              <a:t>appears </a:t>
            </a:r>
            <a:r>
              <a:rPr lang="en-US" sz="2400" spc="-15" dirty="0">
                <a:solidFill>
                  <a:schemeClr val="tx2">
                    <a:lumMod val="75000"/>
                  </a:schemeClr>
                </a:solidFill>
                <a:latin typeface="Times New Roman" panose="02020603050405020304" pitchFamily="18" charset="0"/>
                <a:cs typeface="Times New Roman" panose="02020603050405020304" pitchFamily="18" charset="0"/>
              </a:rPr>
              <a:t>to </a:t>
            </a:r>
            <a:r>
              <a:rPr lang="en-US" sz="2400" spc="-20" dirty="0">
                <a:solidFill>
                  <a:schemeClr val="tx2">
                    <a:lumMod val="75000"/>
                  </a:schemeClr>
                </a:solidFill>
                <a:latin typeface="Times New Roman" panose="02020603050405020304" pitchFamily="18" charset="0"/>
                <a:cs typeface="Times New Roman" panose="02020603050405020304" pitchFamily="18" charset="0"/>
              </a:rPr>
              <a:t>fall mostly between </a:t>
            </a:r>
            <a:r>
              <a:rPr lang="en-US" sz="2400" spc="-10" dirty="0">
                <a:solidFill>
                  <a:schemeClr val="tx2">
                    <a:lumMod val="75000"/>
                  </a:schemeClr>
                </a:solidFill>
                <a:latin typeface="Times New Roman" panose="02020603050405020304" pitchFamily="18" charset="0"/>
                <a:cs typeface="Times New Roman" panose="02020603050405020304" pitchFamily="18" charset="0"/>
              </a:rPr>
              <a:t>0-6000 </a:t>
            </a:r>
            <a:r>
              <a:rPr lang="en-US" sz="2400" spc="-5" dirty="0">
                <a:solidFill>
                  <a:schemeClr val="tx2">
                    <a:lumMod val="75000"/>
                  </a:schemeClr>
                </a:solidFill>
                <a:latin typeface="Times New Roman" panose="02020603050405020304" pitchFamily="18" charset="0"/>
                <a:cs typeface="Times New Roman" panose="02020603050405020304" pitchFamily="18" charset="0"/>
              </a:rPr>
              <a:t>kg.  </a:t>
            </a:r>
            <a:r>
              <a:rPr lang="en-US" sz="2400" spc="-25" dirty="0">
                <a:solidFill>
                  <a:schemeClr val="tx2">
                    <a:lumMod val="75000"/>
                  </a:schemeClr>
                </a:solidFill>
                <a:latin typeface="Times New Roman" panose="02020603050405020304" pitchFamily="18" charset="0"/>
                <a:cs typeface="Times New Roman" panose="02020603050405020304" pitchFamily="18" charset="0"/>
              </a:rPr>
              <a:t>Different </a:t>
            </a:r>
            <a:r>
              <a:rPr lang="en-US" sz="2400" spc="-5"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10" dirty="0">
                <a:solidFill>
                  <a:schemeClr val="tx2">
                    <a:lumMod val="75000"/>
                  </a:schemeClr>
                </a:solidFill>
                <a:latin typeface="Times New Roman" panose="02020603050405020304" pitchFamily="18" charset="0"/>
                <a:cs typeface="Times New Roman" panose="02020603050405020304" pitchFamily="18" charset="0"/>
              </a:rPr>
              <a:t>sites </a:t>
            </a:r>
            <a:r>
              <a:rPr lang="en-US" sz="2400" spc="-5" dirty="0">
                <a:solidFill>
                  <a:schemeClr val="tx2">
                    <a:lumMod val="75000"/>
                  </a:schemeClr>
                </a:solidFill>
                <a:latin typeface="Times New Roman" panose="02020603050405020304" pitchFamily="18" charset="0"/>
                <a:cs typeface="Times New Roman" panose="02020603050405020304" pitchFamily="18" charset="0"/>
              </a:rPr>
              <a:t>also </a:t>
            </a:r>
            <a:r>
              <a:rPr lang="en-US" sz="2400" spc="-15" dirty="0">
                <a:solidFill>
                  <a:schemeClr val="tx2">
                    <a:lumMod val="75000"/>
                  </a:schemeClr>
                </a:solidFill>
                <a:latin typeface="Times New Roman" panose="02020603050405020304" pitchFamily="18" charset="0"/>
                <a:cs typeface="Times New Roman" panose="02020603050405020304" pitchFamily="18" charset="0"/>
              </a:rPr>
              <a:t>seem to use </a:t>
            </a:r>
            <a:r>
              <a:rPr lang="en-US" sz="2400" spc="-25" dirty="0">
                <a:solidFill>
                  <a:schemeClr val="tx2">
                    <a:lumMod val="75000"/>
                  </a:schemeClr>
                </a:solidFill>
                <a:latin typeface="Times New Roman" panose="02020603050405020304" pitchFamily="18" charset="0"/>
                <a:cs typeface="Times New Roman" panose="02020603050405020304" pitchFamily="18" charset="0"/>
              </a:rPr>
              <a:t>different </a:t>
            </a:r>
            <a:r>
              <a:rPr lang="en-US" sz="2400" spc="-20" dirty="0">
                <a:solidFill>
                  <a:schemeClr val="tx2">
                    <a:lumMod val="75000"/>
                  </a:schemeClr>
                </a:solidFill>
                <a:latin typeface="Times New Roman" panose="02020603050405020304" pitchFamily="18" charset="0"/>
                <a:cs typeface="Times New Roman" panose="02020603050405020304" pitchFamily="18" charset="0"/>
              </a:rPr>
              <a:t>payload</a:t>
            </a:r>
            <a:r>
              <a:rPr lang="en-US" sz="2400" spc="-1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a:extLst>
              <a:ext uri="{FF2B5EF4-FFF2-40B4-BE49-F238E27FC236}">
                <a16:creationId xmlns:a16="http://schemas.microsoft.com/office/drawing/2014/main" id="{B7B8AE22-2D9A-45CB-9814-1C4510C22710}"/>
              </a:ext>
            </a:extLst>
          </p:cNvPr>
          <p:cNvSpPr/>
          <p:nvPr/>
        </p:nvSpPr>
        <p:spPr>
          <a:xfrm>
            <a:off x="91440" y="1426903"/>
            <a:ext cx="11652885" cy="237743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solidFill>
                  <a:schemeClr val="tx2">
                    <a:lumMod val="75000"/>
                  </a:schemeClr>
                </a:solidFill>
              </a:rPr>
              <a:pPr/>
              <a:t>2</a:t>
            </a:fld>
            <a:endParaRPr lang="en-US" dirty="0">
              <a:solidFill>
                <a:schemeClr val="tx2">
                  <a:lumMod val="75000"/>
                </a:schemeClr>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28914"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400" dirty="0">
                <a:solidFill>
                  <a:schemeClr val="tx2">
                    <a:lumMod val="75000"/>
                  </a:schemeClr>
                </a:solidFill>
                <a:latin typeface="Times New Roman" panose="02020603050405020304" pitchFamily="18" charset="0"/>
                <a:cs typeface="Times New Roman" panose="02020603050405020304" pitchFamily="18" charset="0"/>
              </a:rPr>
              <a:t>Executive Summary</a:t>
            </a:r>
          </a:p>
          <a:p>
            <a:pPr marL="457200" indent="-457200">
              <a:lnSpc>
                <a:spcPct val="100000"/>
              </a:lnSpc>
              <a:spcBef>
                <a:spcPts val="1400"/>
              </a:spcBef>
              <a:buFont typeface="+mj-lt"/>
              <a:buAutoNum type="arabicPeriod"/>
            </a:pPr>
            <a:r>
              <a:rPr lang="en-US" sz="2400" dirty="0">
                <a:solidFill>
                  <a:schemeClr val="tx2">
                    <a:lumMod val="75000"/>
                  </a:schemeClr>
                </a:solidFill>
                <a:latin typeface="Times New Roman" panose="02020603050405020304" pitchFamily="18" charset="0"/>
                <a:cs typeface="Times New Roman" panose="02020603050405020304" pitchFamily="18" charset="0"/>
              </a:rPr>
              <a:t>Introduction</a:t>
            </a:r>
          </a:p>
          <a:p>
            <a:pPr marL="457200" indent="-457200">
              <a:lnSpc>
                <a:spcPct val="100000"/>
              </a:lnSpc>
              <a:spcBef>
                <a:spcPts val="1400"/>
              </a:spcBef>
              <a:buFont typeface="+mj-lt"/>
              <a:buAutoNum type="arabicPeriod"/>
            </a:pPr>
            <a:r>
              <a:rPr lang="en-US" sz="2400" dirty="0">
                <a:solidFill>
                  <a:schemeClr val="tx2">
                    <a:lumMod val="75000"/>
                  </a:schemeClr>
                </a:solidFill>
                <a:latin typeface="Times New Roman" panose="02020603050405020304" pitchFamily="18" charset="0"/>
                <a:cs typeface="Times New Roman" panose="02020603050405020304" pitchFamily="18" charset="0"/>
              </a:rPr>
              <a:t>Methodology</a:t>
            </a:r>
          </a:p>
          <a:p>
            <a:pPr marL="457200" indent="-457200">
              <a:lnSpc>
                <a:spcPct val="100000"/>
              </a:lnSpc>
              <a:spcBef>
                <a:spcPts val="1400"/>
              </a:spcBef>
              <a:buFont typeface="+mj-lt"/>
              <a:buAutoNum type="arabicPeriod"/>
            </a:pPr>
            <a:r>
              <a:rPr lang="en-US" sz="2400" dirty="0">
                <a:solidFill>
                  <a:schemeClr val="tx2">
                    <a:lumMod val="75000"/>
                  </a:schemeClr>
                </a:solidFill>
                <a:latin typeface="Times New Roman" panose="02020603050405020304" pitchFamily="18" charset="0"/>
                <a:cs typeface="Times New Roman" panose="02020603050405020304" pitchFamily="18" charset="0"/>
              </a:rPr>
              <a:t>Results</a:t>
            </a:r>
          </a:p>
          <a:p>
            <a:pPr marL="457200" indent="-457200">
              <a:lnSpc>
                <a:spcPct val="100000"/>
              </a:lnSpc>
              <a:spcBef>
                <a:spcPts val="1400"/>
              </a:spcBef>
              <a:buFont typeface="+mj-lt"/>
              <a:buAutoNum type="arabicPeriod"/>
            </a:pPr>
            <a:r>
              <a:rPr lang="en-US" sz="2400" dirty="0">
                <a:solidFill>
                  <a:schemeClr val="tx2">
                    <a:lumMod val="75000"/>
                  </a:schemeClr>
                </a:solidFill>
                <a:latin typeface="Times New Roman" panose="02020603050405020304" pitchFamily="18" charset="0"/>
                <a:cs typeface="Times New Roman" panose="02020603050405020304" pitchFamily="18" charset="0"/>
              </a:rPr>
              <a:t>Conclusion</a:t>
            </a:r>
          </a:p>
          <a:p>
            <a:pPr marL="457200" indent="-457200">
              <a:lnSpc>
                <a:spcPct val="100000"/>
              </a:lnSpc>
              <a:spcBef>
                <a:spcPts val="1400"/>
              </a:spcBef>
              <a:buFont typeface="+mj-lt"/>
              <a:buAutoNum type="arabicPeriod"/>
            </a:pPr>
            <a:r>
              <a:rPr lang="en-US" sz="2400" dirty="0">
                <a:solidFill>
                  <a:schemeClr val="tx2">
                    <a:lumMod val="75000"/>
                  </a:schemeClr>
                </a:solidFill>
                <a:latin typeface="Times New Roman" panose="02020603050405020304" pitchFamily="18" charset="0"/>
                <a:cs typeface="Times New Roman" panose="020206030504050203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2">
                    <a:lumMod val="75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8573" y="4292669"/>
            <a:ext cx="10759399" cy="2308156"/>
          </a:xfrm>
          <a:prstGeom prst="rect">
            <a:avLst/>
          </a:prstGeom>
        </p:spPr>
        <p:txBody>
          <a:bodyPr>
            <a:noAutofit/>
          </a:bodyPr>
          <a:lstStyle/>
          <a:p>
            <a:pPr marL="12700" marR="5080">
              <a:lnSpc>
                <a:spcPct val="120800"/>
              </a:lnSpc>
              <a:spcBef>
                <a:spcPts val="100"/>
              </a:spcBef>
            </a:pPr>
            <a:r>
              <a:rPr lang="en-US" sz="2400" spc="-15" dirty="0">
                <a:solidFill>
                  <a:schemeClr val="tx2">
                    <a:lumMod val="75000"/>
                  </a:schemeClr>
                </a:solidFill>
                <a:latin typeface="Times New Roman" panose="02020603050405020304" pitchFamily="18" charset="0"/>
                <a:cs typeface="Times New Roman" panose="02020603050405020304" pitchFamily="18" charset="0"/>
              </a:rPr>
              <a:t>ES-L1 </a:t>
            </a:r>
            <a:r>
              <a:rPr lang="en-US" sz="2400" spc="-20" dirty="0">
                <a:solidFill>
                  <a:schemeClr val="tx2">
                    <a:lumMod val="75000"/>
                  </a:schemeClr>
                </a:solidFill>
                <a:latin typeface="Times New Roman" panose="02020603050405020304" pitchFamily="18" charset="0"/>
                <a:cs typeface="Times New Roman" panose="02020603050405020304" pitchFamily="18" charset="0"/>
              </a:rPr>
              <a:t>(1), </a:t>
            </a:r>
            <a:r>
              <a:rPr lang="en-US" sz="2400" spc="-25" dirty="0">
                <a:solidFill>
                  <a:schemeClr val="tx2">
                    <a:lumMod val="75000"/>
                  </a:schemeClr>
                </a:solidFill>
                <a:latin typeface="Times New Roman" panose="02020603050405020304" pitchFamily="18" charset="0"/>
                <a:cs typeface="Times New Roman" panose="02020603050405020304" pitchFamily="18" charset="0"/>
              </a:rPr>
              <a:t>GEO </a:t>
            </a:r>
            <a:r>
              <a:rPr lang="en-US" sz="2400" spc="-20" dirty="0">
                <a:solidFill>
                  <a:schemeClr val="tx2">
                    <a:lumMod val="75000"/>
                  </a:schemeClr>
                </a:solidFill>
                <a:latin typeface="Times New Roman" panose="02020603050405020304" pitchFamily="18" charset="0"/>
                <a:cs typeface="Times New Roman" panose="02020603050405020304" pitchFamily="18" charset="0"/>
              </a:rPr>
              <a:t>(1), HEO </a:t>
            </a:r>
            <a:r>
              <a:rPr lang="en-US" sz="2400" spc="-15" dirty="0">
                <a:solidFill>
                  <a:schemeClr val="tx2">
                    <a:lumMod val="75000"/>
                  </a:schemeClr>
                </a:solidFill>
                <a:latin typeface="Times New Roman" panose="02020603050405020304" pitchFamily="18" charset="0"/>
                <a:cs typeface="Times New Roman" panose="02020603050405020304" pitchFamily="18" charset="0"/>
              </a:rPr>
              <a:t>(1) </a:t>
            </a:r>
            <a:r>
              <a:rPr lang="en-US" sz="2400" spc="-25" dirty="0">
                <a:solidFill>
                  <a:schemeClr val="tx2">
                    <a:lumMod val="75000"/>
                  </a:schemeClr>
                </a:solidFill>
                <a:latin typeface="Times New Roman" panose="02020603050405020304" pitchFamily="18" charset="0"/>
                <a:cs typeface="Times New Roman" panose="02020603050405020304" pitchFamily="18" charset="0"/>
              </a:rPr>
              <a:t>have </a:t>
            </a:r>
            <a:r>
              <a:rPr lang="en-US" sz="2400" spc="-20" dirty="0">
                <a:solidFill>
                  <a:schemeClr val="tx2">
                    <a:lumMod val="75000"/>
                  </a:schemeClr>
                </a:solidFill>
                <a:latin typeface="Times New Roman" panose="02020603050405020304" pitchFamily="18" charset="0"/>
                <a:cs typeface="Times New Roman" panose="02020603050405020304" pitchFamily="18" charset="0"/>
              </a:rPr>
              <a:t>100% </a:t>
            </a:r>
            <a:r>
              <a:rPr lang="en-US" sz="2400" spc="-15" dirty="0">
                <a:solidFill>
                  <a:schemeClr val="tx2">
                    <a:lumMod val="75000"/>
                  </a:schemeClr>
                </a:solidFill>
                <a:latin typeface="Times New Roman" panose="02020603050405020304" pitchFamily="18" charset="0"/>
                <a:cs typeface="Times New Roman" panose="02020603050405020304" pitchFamily="18" charset="0"/>
              </a:rPr>
              <a:t>success </a:t>
            </a:r>
            <a:r>
              <a:rPr lang="en-US" sz="2400" spc="-40" dirty="0">
                <a:solidFill>
                  <a:schemeClr val="tx2">
                    <a:lumMod val="75000"/>
                  </a:schemeClr>
                </a:solidFill>
                <a:latin typeface="Times New Roman" panose="02020603050405020304" pitchFamily="18" charset="0"/>
                <a:cs typeface="Times New Roman" panose="02020603050405020304" pitchFamily="18" charset="0"/>
              </a:rPr>
              <a:t>rate </a:t>
            </a:r>
            <a:r>
              <a:rPr lang="en-US" sz="2400" spc="-15" dirty="0">
                <a:solidFill>
                  <a:schemeClr val="tx2">
                    <a:lumMod val="75000"/>
                  </a:schemeClr>
                </a:solidFill>
                <a:latin typeface="Times New Roman" panose="02020603050405020304" pitchFamily="18" charset="0"/>
                <a:cs typeface="Times New Roman" panose="02020603050405020304" pitchFamily="18" charset="0"/>
              </a:rPr>
              <a:t>(sample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sizes </a:t>
            </a:r>
            <a:r>
              <a:rPr lang="en-US" sz="2400" spc="-5" dirty="0">
                <a:solidFill>
                  <a:schemeClr val="tx2">
                    <a:lumMod val="75000"/>
                  </a:schemeClr>
                </a:solidFill>
                <a:latin typeface="Times New Roman" panose="02020603050405020304" pitchFamily="18" charset="0"/>
                <a:cs typeface="Times New Roman" panose="02020603050405020304" pitchFamily="18" charset="0"/>
              </a:rPr>
              <a:t>in </a:t>
            </a:r>
            <a:r>
              <a:rPr lang="en-US" sz="2400" spc="-20" dirty="0">
                <a:solidFill>
                  <a:schemeClr val="tx2">
                    <a:lumMod val="75000"/>
                  </a:schemeClr>
                </a:solidFill>
                <a:latin typeface="Times New Roman" panose="02020603050405020304" pitchFamily="18" charset="0"/>
                <a:cs typeface="Times New Roman" panose="02020603050405020304" pitchFamily="18" charset="0"/>
              </a:rPr>
              <a:t>parenthesis)  </a:t>
            </a:r>
            <a:r>
              <a:rPr lang="en-US" sz="2400" spc="-10" dirty="0">
                <a:solidFill>
                  <a:schemeClr val="tx2">
                    <a:lumMod val="75000"/>
                  </a:schemeClr>
                </a:solidFill>
                <a:latin typeface="Times New Roman" panose="02020603050405020304" pitchFamily="18" charset="0"/>
                <a:cs typeface="Times New Roman" panose="02020603050405020304" pitchFamily="18" charset="0"/>
              </a:rPr>
              <a:t>SSO </a:t>
            </a:r>
            <a:r>
              <a:rPr lang="en-US" sz="2400" spc="-15" dirty="0">
                <a:solidFill>
                  <a:schemeClr val="tx2">
                    <a:lumMod val="75000"/>
                  </a:schemeClr>
                </a:solidFill>
                <a:latin typeface="Times New Roman" panose="02020603050405020304" pitchFamily="18" charset="0"/>
                <a:cs typeface="Times New Roman" panose="02020603050405020304" pitchFamily="18" charset="0"/>
              </a:rPr>
              <a:t>(5) </a:t>
            </a:r>
            <a:r>
              <a:rPr lang="en-US" sz="2400" spc="-5" dirty="0">
                <a:solidFill>
                  <a:schemeClr val="tx2">
                    <a:lumMod val="75000"/>
                  </a:schemeClr>
                </a:solidFill>
                <a:latin typeface="Times New Roman" panose="02020603050405020304" pitchFamily="18" charset="0"/>
                <a:cs typeface="Times New Roman" panose="02020603050405020304" pitchFamily="18" charset="0"/>
              </a:rPr>
              <a:t>has </a:t>
            </a:r>
            <a:r>
              <a:rPr lang="en-US" sz="2400" spc="-20" dirty="0">
                <a:solidFill>
                  <a:schemeClr val="tx2">
                    <a:lumMod val="75000"/>
                  </a:schemeClr>
                </a:solidFill>
                <a:latin typeface="Times New Roman" panose="02020603050405020304" pitchFamily="18" charset="0"/>
                <a:cs typeface="Times New Roman" panose="02020603050405020304" pitchFamily="18" charset="0"/>
              </a:rPr>
              <a:t>100% </a:t>
            </a:r>
            <a:r>
              <a:rPr lang="en-US" sz="2400" spc="-10" dirty="0">
                <a:solidFill>
                  <a:schemeClr val="tx2">
                    <a:lumMod val="75000"/>
                  </a:schemeClr>
                </a:solidFill>
                <a:latin typeface="Times New Roman" panose="02020603050405020304" pitchFamily="18" charset="0"/>
                <a:cs typeface="Times New Roman" panose="02020603050405020304" pitchFamily="18" charset="0"/>
              </a:rPr>
              <a:t>success</a:t>
            </a:r>
            <a:r>
              <a:rPr lang="en-US" sz="2400" spc="45" dirty="0">
                <a:solidFill>
                  <a:schemeClr val="tx2">
                    <a:lumMod val="75000"/>
                  </a:schemeClr>
                </a:solidFill>
                <a:latin typeface="Times New Roman" panose="02020603050405020304" pitchFamily="18" charset="0"/>
                <a:cs typeface="Times New Roman" panose="02020603050405020304" pitchFamily="18" charset="0"/>
              </a:rPr>
              <a:t> </a:t>
            </a:r>
            <a:r>
              <a:rPr lang="en-US" sz="2400" spc="-40" dirty="0">
                <a:solidFill>
                  <a:schemeClr val="tx2">
                    <a:lumMod val="75000"/>
                  </a:schemeClr>
                </a:solidFill>
                <a:latin typeface="Times New Roman" panose="02020603050405020304" pitchFamily="18" charset="0"/>
                <a:cs typeface="Times New Roman" panose="02020603050405020304" pitchFamily="18" charset="0"/>
              </a:rPr>
              <a:t>rate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ct val="100000"/>
              </a:lnSpc>
              <a:spcBef>
                <a:spcPts val="250"/>
              </a:spcBef>
            </a:pPr>
            <a:r>
              <a:rPr lang="en-US" sz="2400" spc="-25" dirty="0">
                <a:solidFill>
                  <a:schemeClr val="tx2">
                    <a:lumMod val="75000"/>
                  </a:schemeClr>
                </a:solidFill>
                <a:latin typeface="Times New Roman" panose="02020603050405020304" pitchFamily="18" charset="0"/>
                <a:cs typeface="Times New Roman" panose="02020603050405020304" pitchFamily="18" charset="0"/>
              </a:rPr>
              <a:t>VLEO </a:t>
            </a:r>
            <a:r>
              <a:rPr lang="en-US" sz="2400" spc="-20" dirty="0">
                <a:solidFill>
                  <a:schemeClr val="tx2">
                    <a:lumMod val="75000"/>
                  </a:schemeClr>
                </a:solidFill>
                <a:latin typeface="Times New Roman" panose="02020603050405020304" pitchFamily="18" charset="0"/>
                <a:cs typeface="Times New Roman" panose="02020603050405020304" pitchFamily="18" charset="0"/>
              </a:rPr>
              <a:t>(14) </a:t>
            </a:r>
            <a:r>
              <a:rPr lang="en-US" sz="2400" spc="-5" dirty="0">
                <a:solidFill>
                  <a:schemeClr val="tx2">
                    <a:lumMod val="75000"/>
                  </a:schemeClr>
                </a:solidFill>
                <a:latin typeface="Times New Roman" panose="02020603050405020304" pitchFamily="18" charset="0"/>
                <a:cs typeface="Times New Roman" panose="02020603050405020304" pitchFamily="18" charset="0"/>
              </a:rPr>
              <a:t>has </a:t>
            </a:r>
            <a:r>
              <a:rPr lang="en-US" sz="2400" spc="-20" dirty="0">
                <a:solidFill>
                  <a:schemeClr val="tx2">
                    <a:lumMod val="75000"/>
                  </a:schemeClr>
                </a:solidFill>
                <a:latin typeface="Times New Roman" panose="02020603050405020304" pitchFamily="18" charset="0"/>
                <a:cs typeface="Times New Roman" panose="02020603050405020304" pitchFamily="18" charset="0"/>
              </a:rPr>
              <a:t>decent </a:t>
            </a:r>
            <a:r>
              <a:rPr lang="en-US" sz="2400" spc="-15" dirty="0">
                <a:solidFill>
                  <a:schemeClr val="tx2">
                    <a:lumMod val="75000"/>
                  </a:schemeClr>
                </a:solidFill>
                <a:latin typeface="Times New Roman" panose="02020603050405020304" pitchFamily="18" charset="0"/>
                <a:cs typeface="Times New Roman" panose="02020603050405020304" pitchFamily="18" charset="0"/>
              </a:rPr>
              <a:t>success </a:t>
            </a:r>
            <a:r>
              <a:rPr lang="en-US" sz="2400" spc="-40" dirty="0">
                <a:solidFill>
                  <a:schemeClr val="tx2">
                    <a:lumMod val="75000"/>
                  </a:schemeClr>
                </a:solidFill>
                <a:latin typeface="Times New Roman" panose="02020603050405020304" pitchFamily="18" charset="0"/>
                <a:cs typeface="Times New Roman" panose="02020603050405020304" pitchFamily="18" charset="0"/>
              </a:rPr>
              <a:t>rate </a:t>
            </a:r>
            <a:r>
              <a:rPr lang="en-US" sz="2400" spc="-5" dirty="0">
                <a:solidFill>
                  <a:schemeClr val="tx2">
                    <a:lumMod val="75000"/>
                  </a:schemeClr>
                </a:solidFill>
                <a:latin typeface="Times New Roman" panose="02020603050405020304" pitchFamily="18" charset="0"/>
                <a:cs typeface="Times New Roman" panose="02020603050405020304" pitchFamily="18" charset="0"/>
              </a:rPr>
              <a:t>and</a:t>
            </a:r>
            <a:r>
              <a:rPr lang="en-US" sz="2400" spc="150" dirty="0">
                <a:solidFill>
                  <a:schemeClr val="tx2">
                    <a:lumMod val="75000"/>
                  </a:schemeClr>
                </a:solidFill>
                <a:latin typeface="Times New Roman" panose="02020603050405020304" pitchFamily="18" charset="0"/>
                <a:cs typeface="Times New Roman" panose="02020603050405020304" pitchFamily="18" charset="0"/>
              </a:rPr>
              <a:t> </a:t>
            </a:r>
            <a:r>
              <a:rPr lang="en-US" sz="2400" spc="-25" dirty="0">
                <a:solidFill>
                  <a:schemeClr val="tx2">
                    <a:lumMod val="75000"/>
                  </a:schemeClr>
                </a:solidFill>
                <a:latin typeface="Times New Roman" panose="02020603050405020304" pitchFamily="18" charset="0"/>
                <a:cs typeface="Times New Roman" panose="02020603050405020304" pitchFamily="18" charset="0"/>
              </a:rPr>
              <a:t>attempts</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ct val="100000"/>
              </a:lnSpc>
              <a:spcBef>
                <a:spcPts val="395"/>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SO </a:t>
            </a:r>
            <a:r>
              <a:rPr lang="en-US" sz="2400" spc="-15" dirty="0">
                <a:solidFill>
                  <a:schemeClr val="tx2">
                    <a:lumMod val="75000"/>
                  </a:schemeClr>
                </a:solidFill>
                <a:latin typeface="Times New Roman" panose="02020603050405020304" pitchFamily="18" charset="0"/>
                <a:cs typeface="Times New Roman" panose="02020603050405020304" pitchFamily="18" charset="0"/>
              </a:rPr>
              <a:t>(1) </a:t>
            </a:r>
            <a:r>
              <a:rPr lang="en-US" sz="2400" spc="-5" dirty="0">
                <a:solidFill>
                  <a:schemeClr val="tx2">
                    <a:lumMod val="75000"/>
                  </a:schemeClr>
                </a:solidFill>
                <a:latin typeface="Times New Roman" panose="02020603050405020304" pitchFamily="18" charset="0"/>
                <a:cs typeface="Times New Roman" panose="02020603050405020304" pitchFamily="18" charset="0"/>
              </a:rPr>
              <a:t>has </a:t>
            </a:r>
            <a:r>
              <a:rPr lang="en-US" sz="2400" spc="-15" dirty="0">
                <a:solidFill>
                  <a:schemeClr val="tx2">
                    <a:lumMod val="75000"/>
                  </a:schemeClr>
                </a:solidFill>
                <a:latin typeface="Times New Roman" panose="02020603050405020304" pitchFamily="18" charset="0"/>
                <a:cs typeface="Times New Roman" panose="02020603050405020304" pitchFamily="18" charset="0"/>
              </a:rPr>
              <a:t>0% success</a:t>
            </a:r>
            <a:r>
              <a:rPr lang="en-US" sz="2400" spc="85" dirty="0">
                <a:solidFill>
                  <a:schemeClr val="tx2">
                    <a:lumMod val="75000"/>
                  </a:schemeClr>
                </a:solidFill>
                <a:latin typeface="Times New Roman" panose="02020603050405020304" pitchFamily="18" charset="0"/>
                <a:cs typeface="Times New Roman" panose="02020603050405020304" pitchFamily="18" charset="0"/>
              </a:rPr>
              <a:t> </a:t>
            </a:r>
            <a:r>
              <a:rPr lang="en-US" sz="2400" spc="-40" dirty="0">
                <a:solidFill>
                  <a:schemeClr val="tx2">
                    <a:lumMod val="75000"/>
                  </a:schemeClr>
                </a:solidFill>
                <a:latin typeface="Times New Roman" panose="02020603050405020304" pitchFamily="18" charset="0"/>
                <a:cs typeface="Times New Roman" panose="02020603050405020304" pitchFamily="18" charset="0"/>
              </a:rPr>
              <a:t>rate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ct val="100000"/>
              </a:lnSpc>
              <a:spcBef>
                <a:spcPts val="565"/>
              </a:spcBef>
            </a:pPr>
            <a:r>
              <a:rPr lang="en-US" sz="2400" spc="-40" dirty="0">
                <a:solidFill>
                  <a:schemeClr val="tx2">
                    <a:lumMod val="75000"/>
                  </a:schemeClr>
                </a:solidFill>
                <a:latin typeface="Times New Roman" panose="02020603050405020304" pitchFamily="18" charset="0"/>
                <a:cs typeface="Times New Roman" panose="02020603050405020304" pitchFamily="18" charset="0"/>
              </a:rPr>
              <a:t>GTO </a:t>
            </a:r>
            <a:r>
              <a:rPr lang="en-US" sz="2400" spc="-20" dirty="0">
                <a:solidFill>
                  <a:schemeClr val="tx2">
                    <a:lumMod val="75000"/>
                  </a:schemeClr>
                </a:solidFill>
                <a:latin typeface="Times New Roman" panose="02020603050405020304" pitchFamily="18" charset="0"/>
                <a:cs typeface="Times New Roman" panose="02020603050405020304" pitchFamily="18" charset="0"/>
              </a:rPr>
              <a:t>(27) </a:t>
            </a:r>
            <a:r>
              <a:rPr lang="en-US" sz="2400" spc="-5" dirty="0">
                <a:solidFill>
                  <a:schemeClr val="tx2">
                    <a:lumMod val="75000"/>
                  </a:schemeClr>
                </a:solidFill>
                <a:latin typeface="Times New Roman" panose="02020603050405020304" pitchFamily="18" charset="0"/>
                <a:cs typeface="Times New Roman" panose="02020603050405020304" pitchFamily="18" charset="0"/>
              </a:rPr>
              <a:t>has the </a:t>
            </a:r>
            <a:r>
              <a:rPr lang="en-US" sz="2400" spc="-20" dirty="0">
                <a:solidFill>
                  <a:schemeClr val="tx2">
                    <a:lumMod val="75000"/>
                  </a:schemeClr>
                </a:solidFill>
                <a:latin typeface="Times New Roman" panose="02020603050405020304" pitchFamily="18" charset="0"/>
                <a:cs typeface="Times New Roman" panose="02020603050405020304" pitchFamily="18" charset="0"/>
              </a:rPr>
              <a:t>around 50% </a:t>
            </a:r>
            <a:r>
              <a:rPr lang="en-US" sz="2400" spc="-15" dirty="0">
                <a:solidFill>
                  <a:schemeClr val="tx2">
                    <a:lumMod val="75000"/>
                  </a:schemeClr>
                </a:solidFill>
                <a:latin typeface="Times New Roman" panose="02020603050405020304" pitchFamily="18" charset="0"/>
                <a:cs typeface="Times New Roman" panose="02020603050405020304" pitchFamily="18" charset="0"/>
              </a:rPr>
              <a:t>success </a:t>
            </a:r>
            <a:r>
              <a:rPr lang="en-US" sz="2400" spc="-40" dirty="0">
                <a:solidFill>
                  <a:schemeClr val="tx2">
                    <a:lumMod val="75000"/>
                  </a:schemeClr>
                </a:solidFill>
                <a:latin typeface="Times New Roman" panose="02020603050405020304" pitchFamily="18" charset="0"/>
                <a:cs typeface="Times New Roman" panose="02020603050405020304" pitchFamily="18" charset="0"/>
              </a:rPr>
              <a:t>rate </a:t>
            </a:r>
            <a:r>
              <a:rPr lang="en-US" sz="2400" spc="-15" dirty="0">
                <a:solidFill>
                  <a:schemeClr val="tx2">
                    <a:lumMod val="75000"/>
                  </a:schemeClr>
                </a:solidFill>
                <a:latin typeface="Times New Roman" panose="02020603050405020304" pitchFamily="18" charset="0"/>
                <a:cs typeface="Times New Roman" panose="02020603050405020304" pitchFamily="18" charset="0"/>
              </a:rPr>
              <a:t>but </a:t>
            </a:r>
            <a:r>
              <a:rPr lang="en-US" sz="2400" spc="-20" dirty="0">
                <a:solidFill>
                  <a:schemeClr val="tx2">
                    <a:lumMod val="75000"/>
                  </a:schemeClr>
                </a:solidFill>
                <a:latin typeface="Times New Roman" panose="02020603050405020304" pitchFamily="18" charset="0"/>
                <a:cs typeface="Times New Roman" panose="02020603050405020304" pitchFamily="18" charset="0"/>
              </a:rPr>
              <a:t>largest</a:t>
            </a:r>
            <a:r>
              <a:rPr lang="en-US" sz="2400" spc="22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sample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a:extLst>
              <a:ext uri="{FF2B5EF4-FFF2-40B4-BE49-F238E27FC236}">
                <a16:creationId xmlns:a16="http://schemas.microsoft.com/office/drawing/2014/main" id="{49D0AF5E-2C8A-489C-837C-C87237E7AFE7}"/>
              </a:ext>
            </a:extLst>
          </p:cNvPr>
          <p:cNvSpPr/>
          <p:nvPr/>
        </p:nvSpPr>
        <p:spPr>
          <a:xfrm>
            <a:off x="770011" y="1371600"/>
            <a:ext cx="5002139" cy="2714625"/>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8">
            <a:extLst>
              <a:ext uri="{FF2B5EF4-FFF2-40B4-BE49-F238E27FC236}">
                <a16:creationId xmlns:a16="http://schemas.microsoft.com/office/drawing/2014/main" id="{AB15B3EB-D8E2-4AEC-9185-4694A7CE5519}"/>
              </a:ext>
            </a:extLst>
          </p:cNvPr>
          <p:cNvSpPr txBox="1"/>
          <p:nvPr/>
        </p:nvSpPr>
        <p:spPr>
          <a:xfrm>
            <a:off x="6535451" y="1486090"/>
            <a:ext cx="4037299" cy="150297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100000"/>
              </a:lnSpc>
              <a:spcBef>
                <a:spcPts val="100"/>
              </a:spcBef>
            </a:pPr>
            <a:r>
              <a:rPr sz="2400" spc="-5" dirty="0">
                <a:latin typeface="Times New Roman" panose="02020603050405020304" pitchFamily="18" charset="0"/>
                <a:cs typeface="Times New Roman" panose="02020603050405020304" pitchFamily="18" charset="0"/>
              </a:rPr>
              <a:t>Success </a:t>
            </a:r>
            <a:r>
              <a:rPr sz="2400" spc="-25" dirty="0">
                <a:latin typeface="Times New Roman" panose="02020603050405020304" pitchFamily="18" charset="0"/>
                <a:cs typeface="Times New Roman" panose="02020603050405020304" pitchFamily="18" charset="0"/>
              </a:rPr>
              <a:t>Rate </a:t>
            </a:r>
            <a:r>
              <a:rPr sz="2400" spc="-20" dirty="0">
                <a:latin typeface="Times New Roman" panose="02020603050405020304" pitchFamily="18" charset="0"/>
                <a:cs typeface="Times New Roman" panose="02020603050405020304" pitchFamily="18" charset="0"/>
              </a:rPr>
              <a:t>Scale</a:t>
            </a:r>
            <a:r>
              <a:rPr sz="2400" spc="-6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with  </a:t>
            </a:r>
            <a:endParaRPr lang="uk-UA" sz="2400" spc="-5" dirty="0">
              <a:latin typeface="Times New Roman" panose="02020603050405020304" pitchFamily="18" charset="0"/>
              <a:cs typeface="Times New Roman" panose="02020603050405020304" pitchFamily="18" charset="0"/>
            </a:endParaRPr>
          </a:p>
          <a:p>
            <a:pPr marL="355600" marR="5080" indent="-342900">
              <a:lnSpc>
                <a:spcPct val="100000"/>
              </a:lnSpc>
              <a:spcBef>
                <a:spcPts val="100"/>
              </a:spcBef>
              <a:buFont typeface="Wingdings" panose="05000000000000000000" pitchFamily="2" charset="2"/>
              <a:buChar char="Ø"/>
            </a:pPr>
            <a:r>
              <a:rPr sz="2400" dirty="0">
                <a:latin typeface="Times New Roman" panose="02020603050405020304" pitchFamily="18" charset="0"/>
                <a:cs typeface="Times New Roman" panose="02020603050405020304" pitchFamily="18" charset="0"/>
              </a:rPr>
              <a:t>0 as</a:t>
            </a:r>
            <a:r>
              <a:rPr sz="2400" spc="-7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0%</a:t>
            </a:r>
            <a:endParaRPr sz="2400" dirty="0">
              <a:latin typeface="Times New Roman" panose="02020603050405020304" pitchFamily="18" charset="0"/>
              <a:cs typeface="Times New Roman" panose="02020603050405020304" pitchFamily="18" charset="0"/>
            </a:endParaRPr>
          </a:p>
          <a:p>
            <a:pPr marL="355600" marR="1182370" indent="-342900">
              <a:lnSpc>
                <a:spcPct val="100000"/>
              </a:lnSpc>
              <a:buFont typeface="Wingdings" panose="05000000000000000000" pitchFamily="2" charset="2"/>
              <a:buChar char="Ø"/>
            </a:pPr>
            <a:r>
              <a:rPr sz="2400" dirty="0">
                <a:latin typeface="Times New Roman" panose="02020603050405020304" pitchFamily="18" charset="0"/>
                <a:cs typeface="Times New Roman" panose="02020603050405020304" pitchFamily="18" charset="0"/>
              </a:rPr>
              <a:t>0.6 as</a:t>
            </a:r>
            <a:r>
              <a:rPr sz="2400" spc="-195" dirty="0">
                <a:latin typeface="Times New Roman" panose="02020603050405020304" pitchFamily="18" charset="0"/>
                <a:cs typeface="Times New Roman" panose="02020603050405020304" pitchFamily="18" charset="0"/>
              </a:rPr>
              <a:t> </a:t>
            </a:r>
            <a:r>
              <a:rPr sz="2400" dirty="0">
                <a:latin typeface="Times New Roman" panose="02020603050405020304" pitchFamily="18" charset="0"/>
                <a:cs typeface="Times New Roman" panose="02020603050405020304" pitchFamily="18" charset="0"/>
              </a:rPr>
              <a:t>60%</a:t>
            </a:r>
            <a:endParaRPr lang="uk-UA" sz="2400" dirty="0">
              <a:latin typeface="Times New Roman" panose="02020603050405020304" pitchFamily="18" charset="0"/>
              <a:cs typeface="Times New Roman" panose="02020603050405020304" pitchFamily="18" charset="0"/>
            </a:endParaRPr>
          </a:p>
          <a:p>
            <a:pPr marL="355600" marR="1182370" indent="-342900">
              <a:lnSpc>
                <a:spcPct val="100000"/>
              </a:lnSpc>
              <a:buFont typeface="Wingdings" panose="05000000000000000000" pitchFamily="2" charset="2"/>
              <a:buChar char="Ø"/>
            </a:pPr>
            <a:r>
              <a:rPr sz="2400" dirty="0">
                <a:latin typeface="Times New Roman" panose="02020603050405020304" pitchFamily="18" charset="0"/>
                <a:cs typeface="Times New Roman" panose="02020603050405020304" pitchFamily="18" charset="0"/>
              </a:rPr>
              <a:t>1 as</a:t>
            </a:r>
            <a:r>
              <a:rPr sz="2400" spc="-12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100%</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39896"/>
            <a:ext cx="10960027" cy="2580654"/>
          </a:xfrm>
          <a:prstGeom prst="rect">
            <a:avLst/>
          </a:prstGeom>
        </p:spPr>
        <p:txBody>
          <a:bodyPr>
            <a:noAutofit/>
          </a:bodyPr>
          <a:lstStyle/>
          <a:p>
            <a:pPr marL="0" indent="0">
              <a:lnSpc>
                <a:spcPct val="100000"/>
              </a:lnSpc>
              <a:spcBef>
                <a:spcPts val="1400"/>
              </a:spcBef>
              <a:buNone/>
            </a:pPr>
            <a:r>
              <a:rPr lang="en-US" sz="2400" spc="-20" dirty="0">
                <a:solidFill>
                  <a:schemeClr val="tx2">
                    <a:lumMod val="75000"/>
                  </a:schemeClr>
                </a:solidFill>
                <a:latin typeface="Times New Roman" panose="02020603050405020304" pitchFamily="18" charset="0"/>
                <a:cs typeface="Times New Roman" panose="02020603050405020304" pitchFamily="18" charset="0"/>
              </a:rPr>
              <a:t>Green indicates successful </a:t>
            </a:r>
            <a:r>
              <a:rPr lang="en-US" sz="2400" spc="-10"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15" dirty="0">
                <a:solidFill>
                  <a:schemeClr val="tx2">
                    <a:lumMod val="75000"/>
                  </a:schemeClr>
                </a:solidFill>
                <a:latin typeface="Times New Roman" panose="02020603050405020304" pitchFamily="18" charset="0"/>
                <a:cs typeface="Times New Roman" panose="02020603050405020304" pitchFamily="18" charset="0"/>
              </a:rPr>
              <a:t>Purple </a:t>
            </a:r>
            <a:r>
              <a:rPr lang="en-US" sz="2400" spc="-20" dirty="0">
                <a:solidFill>
                  <a:schemeClr val="tx2">
                    <a:lumMod val="75000"/>
                  </a:schemeClr>
                </a:solidFill>
                <a:latin typeface="Times New Roman" panose="02020603050405020304" pitchFamily="18" charset="0"/>
                <a:cs typeface="Times New Roman" panose="02020603050405020304" pitchFamily="18" charset="0"/>
              </a:rPr>
              <a:t>indicates unsuccessful</a:t>
            </a:r>
            <a:r>
              <a:rPr lang="en-US" sz="2400" spc="185" dirty="0">
                <a:solidFill>
                  <a:schemeClr val="tx2">
                    <a:lumMod val="75000"/>
                  </a:schemeClr>
                </a:solidFill>
                <a:latin typeface="Times New Roman" panose="02020603050405020304" pitchFamily="18" charset="0"/>
                <a:cs typeface="Times New Roman" panose="02020603050405020304" pitchFamily="18" charset="0"/>
              </a:rPr>
              <a:t> </a:t>
            </a:r>
            <a:r>
              <a:rPr lang="en-US" sz="2400" spc="-10" dirty="0">
                <a:solidFill>
                  <a:schemeClr val="tx2">
                    <a:lumMod val="75000"/>
                  </a:schemeClr>
                </a:solidFill>
                <a:latin typeface="Times New Roman" panose="02020603050405020304" pitchFamily="18" charset="0"/>
                <a:cs typeface="Times New Roman" panose="02020603050405020304" pitchFamily="18" charset="0"/>
              </a:rPr>
              <a:t>launch.</a:t>
            </a:r>
            <a:endParaRPr lang="uk-UA" sz="2400" dirty="0">
              <a:solidFill>
                <a:schemeClr val="tx2">
                  <a:lumMod val="75000"/>
                </a:schemeClr>
              </a:solidFill>
              <a:latin typeface="Times New Roman" panose="02020603050405020304" pitchFamily="18" charset="0"/>
              <a:cs typeface="Times New Roman" panose="02020603050405020304" pitchFamily="18" charset="0"/>
            </a:endParaRPr>
          </a:p>
          <a:p>
            <a:pPr marL="0" marR="3951604" indent="0" algn="just">
              <a:lnSpc>
                <a:spcPct val="121200"/>
              </a:lnSpc>
              <a:spcBef>
                <a:spcPts val="100"/>
              </a:spcBef>
              <a:buNone/>
            </a:pPr>
            <a:r>
              <a:rPr lang="en-US" sz="2400" spc="-15" dirty="0">
                <a:solidFill>
                  <a:schemeClr val="tx2">
                    <a:lumMod val="75000"/>
                  </a:schemeClr>
                </a:solidFill>
                <a:latin typeface="Times New Roman" panose="02020603050405020304" pitchFamily="18" charset="0"/>
                <a:cs typeface="Times New Roman" panose="02020603050405020304" pitchFamily="18" charset="0"/>
              </a:rPr>
              <a:t>Launch Orbit </a:t>
            </a:r>
            <a:r>
              <a:rPr lang="en-US" sz="2400" spc="-25" dirty="0">
                <a:solidFill>
                  <a:schemeClr val="tx2">
                    <a:lumMod val="75000"/>
                  </a:schemeClr>
                </a:solidFill>
                <a:latin typeface="Times New Roman" panose="02020603050405020304" pitchFamily="18" charset="0"/>
                <a:cs typeface="Times New Roman" panose="02020603050405020304" pitchFamily="18" charset="0"/>
              </a:rPr>
              <a:t>preferences </a:t>
            </a:r>
            <a:r>
              <a:rPr lang="en-US" sz="2400" spc="-5" dirty="0">
                <a:solidFill>
                  <a:schemeClr val="tx2">
                    <a:lumMod val="75000"/>
                  </a:schemeClr>
                </a:solidFill>
                <a:latin typeface="Times New Roman" panose="02020603050405020304" pitchFamily="18" charset="0"/>
                <a:cs typeface="Times New Roman" panose="02020603050405020304" pitchFamily="18" charset="0"/>
              </a:rPr>
              <a:t>changed </a:t>
            </a:r>
            <a:r>
              <a:rPr lang="en-US" sz="2400" spc="-20" dirty="0">
                <a:solidFill>
                  <a:schemeClr val="tx2">
                    <a:lumMod val="75000"/>
                  </a:schemeClr>
                </a:solidFill>
                <a:latin typeface="Times New Roman" panose="02020603050405020304" pitchFamily="18" charset="0"/>
                <a:cs typeface="Times New Roman" panose="02020603050405020304" pitchFamily="18" charset="0"/>
              </a:rPr>
              <a:t>over </a:t>
            </a:r>
            <a:r>
              <a:rPr lang="en-US" sz="2400" spc="-10" dirty="0">
                <a:solidFill>
                  <a:schemeClr val="tx2">
                    <a:lumMod val="75000"/>
                  </a:schemeClr>
                </a:solidFill>
                <a:latin typeface="Times New Roman" panose="02020603050405020304" pitchFamily="18" charset="0"/>
                <a:cs typeface="Times New Roman" panose="02020603050405020304" pitchFamily="18" charset="0"/>
              </a:rPr>
              <a:t>Flight</a:t>
            </a:r>
            <a:r>
              <a:rPr lang="uk-UA" sz="2400" spc="-10" dirty="0">
                <a:solidFill>
                  <a:schemeClr val="tx2">
                    <a:lumMod val="75000"/>
                  </a:schemeClr>
                </a:solidFill>
                <a:latin typeface="Times New Roman" panose="02020603050405020304" pitchFamily="18" charset="0"/>
                <a:cs typeface="Times New Roman" panose="02020603050405020304" pitchFamily="18" charset="0"/>
              </a:rPr>
              <a:t> </a:t>
            </a:r>
            <a:r>
              <a:rPr lang="en-US" sz="2400" spc="-50" dirty="0">
                <a:solidFill>
                  <a:schemeClr val="tx2">
                    <a:lumMod val="75000"/>
                  </a:schemeClr>
                </a:solidFill>
                <a:latin typeface="Times New Roman" panose="02020603050405020304" pitchFamily="18" charset="0"/>
                <a:cs typeface="Times New Roman" panose="02020603050405020304" pitchFamily="18" charset="0"/>
              </a:rPr>
              <a:t>Number.</a:t>
            </a:r>
            <a:endParaRPr lang="uk-UA" sz="2400" spc="-50" dirty="0">
              <a:solidFill>
                <a:schemeClr val="tx2">
                  <a:lumMod val="75000"/>
                </a:schemeClr>
              </a:solidFill>
              <a:latin typeface="Times New Roman" panose="02020603050405020304" pitchFamily="18" charset="0"/>
              <a:cs typeface="Times New Roman" panose="02020603050405020304" pitchFamily="18" charset="0"/>
            </a:endParaRPr>
          </a:p>
          <a:p>
            <a:pPr marL="0" marR="3951604" indent="0">
              <a:lnSpc>
                <a:spcPct val="121200"/>
              </a:lnSpc>
              <a:spcBef>
                <a:spcPts val="100"/>
              </a:spcBef>
              <a:buNone/>
            </a:pPr>
            <a:r>
              <a:rPr lang="en-US" sz="2400" spc="-15"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25" dirty="0">
                <a:solidFill>
                  <a:schemeClr val="tx2">
                    <a:lumMod val="75000"/>
                  </a:schemeClr>
                </a:solidFill>
                <a:latin typeface="Times New Roman" panose="02020603050405020304" pitchFamily="18" charset="0"/>
                <a:cs typeface="Times New Roman" panose="02020603050405020304" pitchFamily="18" charset="0"/>
              </a:rPr>
              <a:t>Outcome </a:t>
            </a:r>
            <a:r>
              <a:rPr lang="en-US" sz="2400" spc="-15" dirty="0">
                <a:solidFill>
                  <a:schemeClr val="tx2">
                    <a:lumMod val="75000"/>
                  </a:schemeClr>
                </a:solidFill>
                <a:latin typeface="Times New Roman" panose="02020603050405020304" pitchFamily="18" charset="0"/>
                <a:cs typeface="Times New Roman" panose="02020603050405020304" pitchFamily="18" charset="0"/>
              </a:rPr>
              <a:t>seems to </a:t>
            </a:r>
            <a:r>
              <a:rPr lang="en-US" sz="2400" spc="-25" dirty="0">
                <a:solidFill>
                  <a:schemeClr val="tx2">
                    <a:lumMod val="75000"/>
                  </a:schemeClr>
                </a:solidFill>
                <a:latin typeface="Times New Roman" panose="02020603050405020304" pitchFamily="18" charset="0"/>
                <a:cs typeface="Times New Roman" panose="02020603050405020304" pitchFamily="18" charset="0"/>
              </a:rPr>
              <a:t>correlate </a:t>
            </a:r>
            <a:r>
              <a:rPr lang="en-US" sz="2400" spc="-5" dirty="0">
                <a:solidFill>
                  <a:schemeClr val="tx2">
                    <a:lumMod val="75000"/>
                  </a:schemeClr>
                </a:solidFill>
                <a:latin typeface="Times New Roman" panose="02020603050405020304" pitchFamily="18" charset="0"/>
                <a:cs typeface="Times New Roman" panose="02020603050405020304" pitchFamily="18" charset="0"/>
              </a:rPr>
              <a:t>with this</a:t>
            </a:r>
            <a:r>
              <a:rPr lang="uk-UA" sz="2400" spc="-5" dirty="0">
                <a:solidFill>
                  <a:schemeClr val="tx2">
                    <a:lumMod val="75000"/>
                  </a:schemeClr>
                </a:solidFill>
                <a:latin typeface="Times New Roman" panose="02020603050405020304" pitchFamily="18" charset="0"/>
                <a:cs typeface="Times New Roman" panose="02020603050405020304" pitchFamily="18" charset="0"/>
              </a:rPr>
              <a:t> </a:t>
            </a:r>
            <a:r>
              <a:rPr lang="en-US" sz="2400" spc="-25" dirty="0">
                <a:solidFill>
                  <a:schemeClr val="tx2">
                    <a:lumMod val="75000"/>
                  </a:schemeClr>
                </a:solidFill>
                <a:latin typeface="Times New Roman" panose="02020603050405020304" pitchFamily="18" charset="0"/>
                <a:cs typeface="Times New Roman" panose="02020603050405020304" pitchFamily="18" charset="0"/>
              </a:rPr>
              <a:t>preference.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0" marR="5080" indent="0">
              <a:lnSpc>
                <a:spcPts val="2330"/>
              </a:lnSpc>
              <a:spcBef>
                <a:spcPts val="135"/>
              </a:spcBef>
              <a:buNone/>
            </a:pPr>
            <a:r>
              <a:rPr lang="en-US" sz="2400" spc="-15" dirty="0">
                <a:solidFill>
                  <a:schemeClr val="tx2">
                    <a:lumMod val="75000"/>
                  </a:schemeClr>
                </a:solidFill>
                <a:latin typeface="Times New Roman" panose="02020603050405020304" pitchFamily="18" charset="0"/>
                <a:cs typeface="Times New Roman" panose="02020603050405020304" pitchFamily="18" charset="0"/>
              </a:rPr>
              <a:t>SpaceX </a:t>
            </a:r>
            <a:r>
              <a:rPr lang="en-US" sz="2400" spc="-20" dirty="0">
                <a:solidFill>
                  <a:schemeClr val="tx2">
                    <a:lumMod val="75000"/>
                  </a:schemeClr>
                </a:solidFill>
                <a:latin typeface="Times New Roman" panose="02020603050405020304" pitchFamily="18" charset="0"/>
                <a:cs typeface="Times New Roman" panose="02020603050405020304" pitchFamily="18" charset="0"/>
              </a:rPr>
              <a:t>started </a:t>
            </a:r>
            <a:r>
              <a:rPr lang="en-US" sz="2400" spc="-5" dirty="0">
                <a:solidFill>
                  <a:schemeClr val="tx2">
                    <a:lumMod val="75000"/>
                  </a:schemeClr>
                </a:solidFill>
                <a:latin typeface="Times New Roman" panose="02020603050405020304" pitchFamily="18" charset="0"/>
                <a:cs typeface="Times New Roman" panose="02020603050405020304" pitchFamily="18" charset="0"/>
              </a:rPr>
              <a:t>with </a:t>
            </a:r>
            <a:r>
              <a:rPr lang="en-US" sz="2400" spc="-25" dirty="0">
                <a:solidFill>
                  <a:schemeClr val="tx2">
                    <a:lumMod val="75000"/>
                  </a:schemeClr>
                </a:solidFill>
                <a:latin typeface="Times New Roman" panose="02020603050405020304" pitchFamily="18" charset="0"/>
                <a:cs typeface="Times New Roman" panose="02020603050405020304" pitchFamily="18" charset="0"/>
              </a:rPr>
              <a:t>LEO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orbits which </a:t>
            </a:r>
            <a:r>
              <a:rPr lang="en-US" sz="2400" spc="-20" dirty="0">
                <a:solidFill>
                  <a:schemeClr val="tx2">
                    <a:lumMod val="75000"/>
                  </a:schemeClr>
                </a:solidFill>
                <a:latin typeface="Times New Roman" panose="02020603050405020304" pitchFamily="18" charset="0"/>
                <a:cs typeface="Times New Roman" panose="02020603050405020304" pitchFamily="18" charset="0"/>
              </a:rPr>
              <a:t>saw </a:t>
            </a:r>
            <a:r>
              <a:rPr lang="en-US" sz="2400" spc="-25" dirty="0">
                <a:solidFill>
                  <a:schemeClr val="tx2">
                    <a:lumMod val="75000"/>
                  </a:schemeClr>
                </a:solidFill>
                <a:latin typeface="Times New Roman" panose="02020603050405020304" pitchFamily="18" charset="0"/>
                <a:cs typeface="Times New Roman" panose="02020603050405020304" pitchFamily="18" charset="0"/>
              </a:rPr>
              <a:t>moderate </a:t>
            </a:r>
            <a:r>
              <a:rPr lang="en-US" sz="2400" spc="-15" dirty="0">
                <a:solidFill>
                  <a:schemeClr val="tx2">
                    <a:lumMod val="75000"/>
                  </a:schemeClr>
                </a:solidFill>
                <a:latin typeface="Times New Roman" panose="02020603050405020304" pitchFamily="18" charset="0"/>
                <a:cs typeface="Times New Roman" panose="02020603050405020304" pitchFamily="18" charset="0"/>
              </a:rPr>
              <a:t>success </a:t>
            </a:r>
            <a:r>
              <a:rPr lang="en-US" sz="2400" spc="-25" dirty="0">
                <a:solidFill>
                  <a:schemeClr val="tx2">
                    <a:lumMod val="75000"/>
                  </a:schemeClr>
                </a:solidFill>
                <a:latin typeface="Times New Roman" panose="02020603050405020304" pitchFamily="18" charset="0"/>
                <a:cs typeface="Times New Roman" panose="02020603050405020304" pitchFamily="18" charset="0"/>
              </a:rPr>
              <a:t>LEO </a:t>
            </a:r>
            <a:r>
              <a:rPr lang="en-US" sz="2400" spc="-5" dirty="0">
                <a:solidFill>
                  <a:schemeClr val="tx2">
                    <a:lumMod val="75000"/>
                  </a:schemeClr>
                </a:solidFill>
                <a:latin typeface="Times New Roman" panose="02020603050405020304" pitchFamily="18" charset="0"/>
                <a:cs typeface="Times New Roman" panose="02020603050405020304" pitchFamily="18" charset="0"/>
              </a:rPr>
              <a:t>and </a:t>
            </a:r>
            <a:r>
              <a:rPr lang="en-US" sz="2400" spc="-25" dirty="0">
                <a:solidFill>
                  <a:schemeClr val="tx2">
                    <a:lumMod val="75000"/>
                  </a:schemeClr>
                </a:solidFill>
                <a:latin typeface="Times New Roman" panose="02020603050405020304" pitchFamily="18" charset="0"/>
                <a:cs typeface="Times New Roman" panose="02020603050405020304" pitchFamily="18" charset="0"/>
              </a:rPr>
              <a:t>returned </a:t>
            </a:r>
            <a:r>
              <a:rPr lang="en-US" sz="2400" spc="-15" dirty="0">
                <a:solidFill>
                  <a:schemeClr val="tx2">
                    <a:lumMod val="75000"/>
                  </a:schemeClr>
                </a:solidFill>
                <a:latin typeface="Times New Roman" panose="02020603050405020304" pitchFamily="18" charset="0"/>
                <a:cs typeface="Times New Roman" panose="02020603050405020304" pitchFamily="18" charset="0"/>
              </a:rPr>
              <a:t>to </a:t>
            </a:r>
            <a:r>
              <a:rPr lang="en-US" sz="2400" spc="-25" dirty="0">
                <a:solidFill>
                  <a:schemeClr val="tx2">
                    <a:lumMod val="75000"/>
                  </a:schemeClr>
                </a:solidFill>
                <a:latin typeface="Times New Roman" panose="02020603050405020304" pitchFamily="18" charset="0"/>
                <a:cs typeface="Times New Roman" panose="02020603050405020304" pitchFamily="18" charset="0"/>
              </a:rPr>
              <a:t>VLEO </a:t>
            </a:r>
            <a:r>
              <a:rPr lang="en-US" sz="2400" dirty="0">
                <a:solidFill>
                  <a:schemeClr val="tx2">
                    <a:lumMod val="75000"/>
                  </a:schemeClr>
                </a:solidFill>
                <a:latin typeface="Times New Roman" panose="02020603050405020304" pitchFamily="18" charset="0"/>
                <a:cs typeface="Times New Roman" panose="02020603050405020304" pitchFamily="18" charset="0"/>
              </a:rPr>
              <a:t>in </a:t>
            </a:r>
            <a:r>
              <a:rPr lang="en-US" sz="2400" spc="-25" dirty="0">
                <a:solidFill>
                  <a:schemeClr val="tx2">
                    <a:lumMod val="75000"/>
                  </a:schemeClr>
                </a:solidFill>
                <a:latin typeface="Times New Roman" panose="02020603050405020304" pitchFamily="18" charset="0"/>
                <a:cs typeface="Times New Roman" panose="02020603050405020304" pitchFamily="18" charset="0"/>
              </a:rPr>
              <a:t>recent </a:t>
            </a:r>
            <a:r>
              <a:rPr lang="en-US" sz="2400" spc="-5" dirty="0">
                <a:solidFill>
                  <a:schemeClr val="tx2">
                    <a:lumMod val="75000"/>
                  </a:schemeClr>
                </a:solidFill>
                <a:latin typeface="Times New Roman" panose="02020603050405020304" pitchFamily="18" charset="0"/>
                <a:cs typeface="Times New Roman" panose="02020603050405020304" pitchFamily="18" charset="0"/>
              </a:rPr>
              <a:t>launches  </a:t>
            </a:r>
            <a:r>
              <a:rPr lang="en-US" sz="2400" spc="-15" dirty="0">
                <a:solidFill>
                  <a:schemeClr val="tx2">
                    <a:lumMod val="75000"/>
                  </a:schemeClr>
                </a:solidFill>
                <a:latin typeface="Times New Roman" panose="02020603050405020304" pitchFamily="18" charset="0"/>
                <a:cs typeface="Times New Roman" panose="02020603050405020304" pitchFamily="18" charset="0"/>
              </a:rPr>
              <a:t>SpaceX </a:t>
            </a:r>
            <a:r>
              <a:rPr lang="en-US" sz="2400" spc="-20" dirty="0">
                <a:solidFill>
                  <a:schemeClr val="tx2">
                    <a:lumMod val="75000"/>
                  </a:schemeClr>
                </a:solidFill>
                <a:latin typeface="Times New Roman" panose="02020603050405020304" pitchFamily="18" charset="0"/>
                <a:cs typeface="Times New Roman" panose="02020603050405020304" pitchFamily="18" charset="0"/>
              </a:rPr>
              <a:t>appears </a:t>
            </a:r>
            <a:r>
              <a:rPr lang="en-US" sz="2400" spc="-15" dirty="0">
                <a:solidFill>
                  <a:schemeClr val="tx2">
                    <a:lumMod val="75000"/>
                  </a:schemeClr>
                </a:solidFill>
                <a:latin typeface="Times New Roman" panose="02020603050405020304" pitchFamily="18" charset="0"/>
                <a:cs typeface="Times New Roman" panose="02020603050405020304" pitchFamily="18" charset="0"/>
              </a:rPr>
              <a:t>to </a:t>
            </a:r>
            <a:r>
              <a:rPr lang="en-US" sz="2400" spc="-25" dirty="0">
                <a:solidFill>
                  <a:schemeClr val="tx2">
                    <a:lumMod val="75000"/>
                  </a:schemeClr>
                </a:solidFill>
                <a:latin typeface="Times New Roman" panose="02020603050405020304" pitchFamily="18" charset="0"/>
                <a:cs typeface="Times New Roman" panose="02020603050405020304" pitchFamily="18" charset="0"/>
              </a:rPr>
              <a:t>perform better </a:t>
            </a:r>
            <a:r>
              <a:rPr lang="en-US" sz="2400" dirty="0">
                <a:solidFill>
                  <a:schemeClr val="tx2">
                    <a:lumMod val="75000"/>
                  </a:schemeClr>
                </a:solidFill>
                <a:latin typeface="Times New Roman" panose="02020603050405020304" pitchFamily="18" charset="0"/>
                <a:cs typeface="Times New Roman" panose="02020603050405020304" pitchFamily="18" charset="0"/>
              </a:rPr>
              <a:t>in </a:t>
            </a:r>
            <a:r>
              <a:rPr lang="en-US" sz="2400" spc="-20" dirty="0">
                <a:solidFill>
                  <a:schemeClr val="tx2">
                    <a:lumMod val="75000"/>
                  </a:schemeClr>
                </a:solidFill>
                <a:latin typeface="Times New Roman" panose="02020603050405020304" pitchFamily="18" charset="0"/>
                <a:cs typeface="Times New Roman" panose="02020603050405020304" pitchFamily="18" charset="0"/>
              </a:rPr>
              <a:t>lower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orbits or </a:t>
            </a:r>
            <a:r>
              <a:rPr lang="en-US" sz="2400" spc="-20" dirty="0">
                <a:solidFill>
                  <a:schemeClr val="tx2">
                    <a:lumMod val="75000"/>
                  </a:schemeClr>
                </a:solidFill>
                <a:latin typeface="Times New Roman" panose="02020603050405020304" pitchFamily="18" charset="0"/>
                <a:cs typeface="Times New Roman" panose="02020603050405020304" pitchFamily="18" charset="0"/>
              </a:rPr>
              <a:t>Sun-synchronous</a:t>
            </a:r>
            <a:r>
              <a:rPr lang="en-US" sz="2400" spc="27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orbits</a:t>
            </a:r>
            <a:r>
              <a:rPr lang="uk-UA" sz="2400" spc="-5" dirty="0">
                <a:solidFill>
                  <a:schemeClr val="tx2">
                    <a:lumMod val="75000"/>
                  </a:schemeClr>
                </a:solidFill>
                <a:latin typeface="Times New Roman" panose="02020603050405020304" pitchFamily="18" charset="0"/>
                <a:cs typeface="Times New Roman" panose="02020603050405020304" pitchFamily="18" charset="0"/>
              </a:rPr>
              <a:t>.</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a:extLst>
              <a:ext uri="{FF2B5EF4-FFF2-40B4-BE49-F238E27FC236}">
                <a16:creationId xmlns:a16="http://schemas.microsoft.com/office/drawing/2014/main" id="{98DC4962-271E-4FC9-9B68-929A8DF4139C}"/>
              </a:ext>
            </a:extLst>
          </p:cNvPr>
          <p:cNvSpPr/>
          <p:nvPr/>
        </p:nvSpPr>
        <p:spPr>
          <a:xfrm>
            <a:off x="419370" y="1427777"/>
            <a:ext cx="11353260" cy="2488121"/>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rgbClr val="204E79"/>
                </a:solidFill>
              </a:rPr>
              <a:t>22</a:t>
            </a:fld>
            <a:endParaRPr lang="en-US">
              <a:solidFill>
                <a:srgbClr val="204E79"/>
              </a:solidFill>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368529"/>
            <a:ext cx="10723944" cy="1905794"/>
          </a:xfrm>
          <a:prstGeom prst="rect">
            <a:avLst/>
          </a:prstGeom>
        </p:spPr>
        <p:txBody>
          <a:bodyPr>
            <a:normAutofit/>
          </a:bodyPr>
          <a:lstStyle/>
          <a:p>
            <a:pPr marL="12700">
              <a:lnSpc>
                <a:spcPct val="100000"/>
              </a:lnSpc>
              <a:spcBef>
                <a:spcPts val="495"/>
              </a:spcBef>
            </a:pPr>
            <a:r>
              <a:rPr lang="en-US" sz="2400" spc="-25"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 </a:t>
            </a:r>
            <a:r>
              <a:rPr lang="en-US" sz="2400" spc="-20" dirty="0">
                <a:solidFill>
                  <a:schemeClr val="tx2">
                    <a:lumMod val="75000"/>
                  </a:schemeClr>
                </a:solidFill>
                <a:latin typeface="Times New Roman" panose="02020603050405020304" pitchFamily="18" charset="0"/>
                <a:cs typeface="Times New Roman" panose="02020603050405020304" pitchFamily="18" charset="0"/>
              </a:rPr>
              <a:t>seems </a:t>
            </a:r>
            <a:r>
              <a:rPr lang="en-US" sz="2400" spc="-15" dirty="0">
                <a:solidFill>
                  <a:schemeClr val="tx2">
                    <a:lumMod val="75000"/>
                  </a:schemeClr>
                </a:solidFill>
                <a:latin typeface="Times New Roman" panose="02020603050405020304" pitchFamily="18" charset="0"/>
                <a:cs typeface="Times New Roman" panose="02020603050405020304" pitchFamily="18" charset="0"/>
              </a:rPr>
              <a:t>to </a:t>
            </a:r>
            <a:r>
              <a:rPr lang="en-US" sz="2400" spc="-25" dirty="0">
                <a:solidFill>
                  <a:schemeClr val="tx2">
                    <a:lumMod val="75000"/>
                  </a:schemeClr>
                </a:solidFill>
                <a:latin typeface="Times New Roman" panose="02020603050405020304" pitchFamily="18" charset="0"/>
                <a:cs typeface="Times New Roman" panose="02020603050405020304" pitchFamily="18" charset="0"/>
              </a:rPr>
              <a:t>correlate </a:t>
            </a:r>
            <a:r>
              <a:rPr lang="en-US" sz="2400" spc="-5" dirty="0">
                <a:solidFill>
                  <a:schemeClr val="tx2">
                    <a:lumMod val="75000"/>
                  </a:schemeClr>
                </a:solidFill>
                <a:latin typeface="Times New Roman" panose="02020603050405020304" pitchFamily="18" charset="0"/>
                <a:cs typeface="Times New Roman" panose="02020603050405020304" pitchFamily="18" charset="0"/>
              </a:rPr>
              <a:t>with</a:t>
            </a:r>
            <a:r>
              <a:rPr lang="en-US" sz="2400" spc="40" dirty="0">
                <a:solidFill>
                  <a:schemeClr val="tx2">
                    <a:lumMod val="75000"/>
                  </a:schemeClr>
                </a:solidFill>
                <a:latin typeface="Times New Roman" panose="02020603050405020304" pitchFamily="18" charset="0"/>
                <a:cs typeface="Times New Roman" panose="02020603050405020304" pitchFamily="18" charset="0"/>
              </a:rPr>
              <a:t> </a:t>
            </a:r>
            <a:r>
              <a:rPr lang="en-US" sz="2400" spc="-15" dirty="0">
                <a:solidFill>
                  <a:schemeClr val="tx2">
                    <a:lumMod val="75000"/>
                  </a:schemeClr>
                </a:solidFill>
                <a:latin typeface="Times New Roman" panose="02020603050405020304" pitchFamily="18" charset="0"/>
                <a:cs typeface="Times New Roman" panose="02020603050405020304" pitchFamily="18" charset="0"/>
              </a:rPr>
              <a:t>orbit</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ct val="100000"/>
              </a:lnSpc>
              <a:spcBef>
                <a:spcPts val="395"/>
              </a:spcBef>
            </a:pPr>
            <a:r>
              <a:rPr lang="en-US" sz="2400" spc="-25" dirty="0">
                <a:solidFill>
                  <a:schemeClr val="tx2">
                    <a:lumMod val="75000"/>
                  </a:schemeClr>
                </a:solidFill>
                <a:latin typeface="Times New Roman" panose="02020603050405020304" pitchFamily="18" charset="0"/>
                <a:cs typeface="Times New Roman" panose="02020603050405020304" pitchFamily="18" charset="0"/>
              </a:rPr>
              <a:t>LEO </a:t>
            </a:r>
            <a:r>
              <a:rPr lang="en-US" sz="2400" spc="-5" dirty="0">
                <a:solidFill>
                  <a:schemeClr val="tx2">
                    <a:lumMod val="75000"/>
                  </a:schemeClr>
                </a:solidFill>
                <a:latin typeface="Times New Roman" panose="02020603050405020304" pitchFamily="18" charset="0"/>
                <a:cs typeface="Times New Roman" panose="02020603050405020304" pitchFamily="18" charset="0"/>
              </a:rPr>
              <a:t>and </a:t>
            </a:r>
            <a:r>
              <a:rPr lang="en-US" sz="2400" spc="-15" dirty="0">
                <a:solidFill>
                  <a:schemeClr val="tx2">
                    <a:lumMod val="75000"/>
                  </a:schemeClr>
                </a:solidFill>
                <a:latin typeface="Times New Roman" panose="02020603050405020304" pitchFamily="18" charset="0"/>
                <a:cs typeface="Times New Roman" panose="02020603050405020304" pitchFamily="18" charset="0"/>
              </a:rPr>
              <a:t>SSO seem to </a:t>
            </a:r>
            <a:r>
              <a:rPr lang="en-US" sz="2400" spc="-25" dirty="0">
                <a:solidFill>
                  <a:schemeClr val="tx2">
                    <a:lumMod val="75000"/>
                  </a:schemeClr>
                </a:solidFill>
                <a:latin typeface="Times New Roman" panose="02020603050405020304" pitchFamily="18" charset="0"/>
                <a:cs typeface="Times New Roman" panose="02020603050405020304" pitchFamily="18" charset="0"/>
              </a:rPr>
              <a:t>have </a:t>
            </a:r>
            <a:r>
              <a:rPr lang="en-US" sz="2400" spc="-20" dirty="0">
                <a:solidFill>
                  <a:schemeClr val="tx2">
                    <a:lumMod val="75000"/>
                  </a:schemeClr>
                </a:solidFill>
                <a:latin typeface="Times New Roman" panose="02020603050405020304" pitchFamily="18" charset="0"/>
                <a:cs typeface="Times New Roman" panose="02020603050405020304" pitchFamily="18" charset="0"/>
              </a:rPr>
              <a:t>relatively low payload</a:t>
            </a:r>
            <a:r>
              <a:rPr lang="en-US" sz="2400" spc="13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ct val="100000"/>
              </a:lnSpc>
              <a:spcBef>
                <a:spcPts val="409"/>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The other </a:t>
            </a:r>
            <a:r>
              <a:rPr lang="en-US" sz="2400" spc="-20" dirty="0">
                <a:solidFill>
                  <a:schemeClr val="tx2">
                    <a:lumMod val="75000"/>
                  </a:schemeClr>
                </a:solidFill>
                <a:latin typeface="Times New Roman" panose="02020603050405020304" pitchFamily="18" charset="0"/>
                <a:cs typeface="Times New Roman" panose="02020603050405020304" pitchFamily="18" charset="0"/>
              </a:rPr>
              <a:t>most successful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 </a:t>
            </a:r>
            <a:r>
              <a:rPr lang="en-US" sz="2400" spc="-20" dirty="0">
                <a:solidFill>
                  <a:schemeClr val="tx2">
                    <a:lumMod val="75000"/>
                  </a:schemeClr>
                </a:solidFill>
                <a:latin typeface="Times New Roman" panose="02020603050405020304" pitchFamily="18" charset="0"/>
                <a:cs typeface="Times New Roman" panose="02020603050405020304" pitchFamily="18" charset="0"/>
              </a:rPr>
              <a:t>VLEO </a:t>
            </a:r>
            <a:r>
              <a:rPr lang="en-US" sz="2400" spc="-5" dirty="0">
                <a:solidFill>
                  <a:schemeClr val="tx2">
                    <a:lumMod val="75000"/>
                  </a:schemeClr>
                </a:solidFill>
                <a:latin typeface="Times New Roman" panose="02020603050405020304" pitchFamily="18" charset="0"/>
                <a:cs typeface="Times New Roman" panose="02020603050405020304" pitchFamily="18" charset="0"/>
              </a:rPr>
              <a:t>only has </a:t>
            </a:r>
            <a:r>
              <a:rPr lang="en-US" sz="2400" spc="-10"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 </a:t>
            </a:r>
            <a:r>
              <a:rPr lang="en-US" sz="2400" spc="-20" dirty="0">
                <a:solidFill>
                  <a:schemeClr val="tx2">
                    <a:lumMod val="75000"/>
                  </a:schemeClr>
                </a:solidFill>
                <a:latin typeface="Times New Roman" panose="02020603050405020304" pitchFamily="18" charset="0"/>
                <a:cs typeface="Times New Roman" panose="02020603050405020304" pitchFamily="18" charset="0"/>
              </a:rPr>
              <a:t>values </a:t>
            </a:r>
            <a:r>
              <a:rPr lang="en-US" sz="2400" spc="-5" dirty="0">
                <a:solidFill>
                  <a:schemeClr val="tx2">
                    <a:lumMod val="75000"/>
                  </a:schemeClr>
                </a:solidFill>
                <a:latin typeface="Times New Roman" panose="02020603050405020304" pitchFamily="18" charset="0"/>
                <a:cs typeface="Times New Roman" panose="02020603050405020304" pitchFamily="18" charset="0"/>
              </a:rPr>
              <a:t>in the higher end of the</a:t>
            </a:r>
            <a:r>
              <a:rPr lang="en-US" sz="2400" spc="85" dirty="0">
                <a:solidFill>
                  <a:schemeClr val="tx2">
                    <a:lumMod val="75000"/>
                  </a:schemeClr>
                </a:solidFill>
                <a:latin typeface="Times New Roman" panose="02020603050405020304" pitchFamily="18" charset="0"/>
                <a:cs typeface="Times New Roman" panose="02020603050405020304" pitchFamily="18" charset="0"/>
              </a:rPr>
              <a:t> </a:t>
            </a:r>
            <a:r>
              <a:rPr lang="en-US" sz="2400" spc="-25" dirty="0">
                <a:solidFill>
                  <a:schemeClr val="tx2">
                    <a:lumMod val="75000"/>
                  </a:schemeClr>
                </a:solidFill>
                <a:latin typeface="Times New Roman" panose="02020603050405020304" pitchFamily="18" charset="0"/>
                <a:cs typeface="Times New Roman" panose="02020603050405020304" pitchFamily="18" charset="0"/>
              </a:rPr>
              <a:t>range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204E79"/>
                </a:solidFill>
                <a:latin typeface="Abadi"/>
              </a:rPr>
              <a:t>Payload vs. Orbit Type</a:t>
            </a:r>
            <a:endParaRPr lang="en-US" dirty="0">
              <a:solidFill>
                <a:srgbClr val="204E79"/>
              </a:solidFill>
            </a:endParaRPr>
          </a:p>
        </p:txBody>
      </p:sp>
      <p:sp>
        <p:nvSpPr>
          <p:cNvPr id="6" name="object 7">
            <a:extLst>
              <a:ext uri="{FF2B5EF4-FFF2-40B4-BE49-F238E27FC236}">
                <a16:creationId xmlns:a16="http://schemas.microsoft.com/office/drawing/2014/main" id="{BA0197F9-0B68-42CA-929B-1190F38042A7}"/>
              </a:ext>
            </a:extLst>
          </p:cNvPr>
          <p:cNvSpPr/>
          <p:nvPr/>
        </p:nvSpPr>
        <p:spPr>
          <a:xfrm>
            <a:off x="391668" y="1383792"/>
            <a:ext cx="11452670"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solidFill>
                <a:srgbClr val="204E79"/>
              </a:solidFill>
            </a:endParaRPr>
          </a:p>
        </p:txBody>
      </p:sp>
      <p:sp>
        <p:nvSpPr>
          <p:cNvPr id="2" name="Прямокутник 1">
            <a:extLst>
              <a:ext uri="{FF2B5EF4-FFF2-40B4-BE49-F238E27FC236}">
                <a16:creationId xmlns:a16="http://schemas.microsoft.com/office/drawing/2014/main" id="{4671675D-74F4-455F-96F3-EA2286EA257C}"/>
              </a:ext>
            </a:extLst>
          </p:cNvPr>
          <p:cNvSpPr/>
          <p:nvPr/>
        </p:nvSpPr>
        <p:spPr>
          <a:xfrm>
            <a:off x="770011" y="3822844"/>
            <a:ext cx="10515600" cy="461665"/>
          </a:xfrm>
          <a:prstGeom prst="rect">
            <a:avLst/>
          </a:prstGeom>
        </p:spPr>
        <p:txBody>
          <a:bodyPr wrap="square">
            <a:spAutoFit/>
          </a:bodyPr>
          <a:lstStyle/>
          <a:p>
            <a:pPr marL="12700">
              <a:lnSpc>
                <a:spcPct val="100000"/>
              </a:lnSpc>
              <a:spcBef>
                <a:spcPts val="95"/>
              </a:spcBef>
            </a:pPr>
            <a:r>
              <a:rPr lang="en-US" sz="2400" spc="-20" dirty="0">
                <a:solidFill>
                  <a:schemeClr val="tx2">
                    <a:lumMod val="75000"/>
                  </a:schemeClr>
                </a:solidFill>
                <a:latin typeface="Times New Roman" panose="02020603050405020304" pitchFamily="18" charset="0"/>
                <a:cs typeface="Times New Roman" panose="02020603050405020304" pitchFamily="18" charset="0"/>
              </a:rPr>
              <a:t>Green indicates successful </a:t>
            </a:r>
            <a:r>
              <a:rPr lang="en-US" sz="2400" spc="-10"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15" dirty="0">
                <a:solidFill>
                  <a:schemeClr val="tx2">
                    <a:lumMod val="75000"/>
                  </a:schemeClr>
                </a:solidFill>
                <a:latin typeface="Times New Roman" panose="02020603050405020304" pitchFamily="18" charset="0"/>
                <a:cs typeface="Times New Roman" panose="02020603050405020304" pitchFamily="18" charset="0"/>
              </a:rPr>
              <a:t>Purple </a:t>
            </a:r>
            <a:r>
              <a:rPr lang="en-US" sz="2400" spc="-20" dirty="0">
                <a:solidFill>
                  <a:schemeClr val="tx2">
                    <a:lumMod val="75000"/>
                  </a:schemeClr>
                </a:solidFill>
                <a:latin typeface="Times New Roman" panose="02020603050405020304" pitchFamily="18" charset="0"/>
                <a:cs typeface="Times New Roman" panose="02020603050405020304" pitchFamily="18" charset="0"/>
              </a:rPr>
              <a:t>indicates unsuccessful</a:t>
            </a:r>
            <a:r>
              <a:rPr lang="en-US" sz="2400" spc="185" dirty="0">
                <a:solidFill>
                  <a:schemeClr val="tx2">
                    <a:lumMod val="75000"/>
                  </a:schemeClr>
                </a:solidFill>
                <a:latin typeface="Times New Roman" panose="02020603050405020304" pitchFamily="18" charset="0"/>
                <a:cs typeface="Times New Roman" panose="02020603050405020304" pitchFamily="18" charset="0"/>
              </a:rPr>
              <a:t> </a:t>
            </a:r>
            <a:r>
              <a:rPr lang="en-US" sz="2400" spc="-10" dirty="0">
                <a:solidFill>
                  <a:schemeClr val="tx2">
                    <a:lumMod val="75000"/>
                  </a:schemeClr>
                </a:solidFill>
                <a:latin typeface="Times New Roman" panose="02020603050405020304" pitchFamily="18" charset="0"/>
                <a:cs typeface="Times New Roman" panose="02020603050405020304" pitchFamily="18" charset="0"/>
              </a:rPr>
              <a:t>launch.</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42627"/>
            <a:ext cx="10687961" cy="1018508"/>
          </a:xfrm>
          <a:prstGeom prst="rect">
            <a:avLst/>
          </a:prstGeom>
        </p:spPr>
        <p:txBody>
          <a:bodyPr>
            <a:normAutofit/>
          </a:bodyPr>
          <a:lstStyle/>
          <a:p>
            <a:pPr marL="12700">
              <a:lnSpc>
                <a:spcPct val="100000"/>
              </a:lnSpc>
              <a:spcBef>
                <a:spcPts val="505"/>
              </a:spcBef>
            </a:pPr>
            <a:r>
              <a:rPr lang="en-US" sz="2400" spc="-15" dirty="0">
                <a:solidFill>
                  <a:schemeClr val="tx2">
                    <a:lumMod val="75000"/>
                  </a:schemeClr>
                </a:solidFill>
                <a:latin typeface="Times New Roman" panose="02020603050405020304" pitchFamily="18" charset="0"/>
                <a:cs typeface="Times New Roman" panose="02020603050405020304" pitchFamily="18" charset="0"/>
              </a:rPr>
              <a:t>Success </a:t>
            </a:r>
            <a:r>
              <a:rPr lang="en-US" sz="2400" spc="-20" dirty="0">
                <a:solidFill>
                  <a:schemeClr val="tx2">
                    <a:lumMod val="75000"/>
                  </a:schemeClr>
                </a:solidFill>
                <a:latin typeface="Times New Roman" panose="02020603050405020304" pitchFamily="18" charset="0"/>
                <a:cs typeface="Times New Roman" panose="02020603050405020304" pitchFamily="18" charset="0"/>
              </a:rPr>
              <a:t>generally </a:t>
            </a:r>
            <a:r>
              <a:rPr lang="en-US" sz="2400" spc="-10" dirty="0">
                <a:solidFill>
                  <a:schemeClr val="tx2">
                    <a:lumMod val="75000"/>
                  </a:schemeClr>
                </a:solidFill>
                <a:latin typeface="Times New Roman" panose="02020603050405020304" pitchFamily="18" charset="0"/>
                <a:cs typeface="Times New Roman" panose="02020603050405020304" pitchFamily="18" charset="0"/>
              </a:rPr>
              <a:t>increases </a:t>
            </a:r>
            <a:r>
              <a:rPr lang="en-US" sz="2400" spc="-20" dirty="0">
                <a:solidFill>
                  <a:schemeClr val="tx2">
                    <a:lumMod val="75000"/>
                  </a:schemeClr>
                </a:solidFill>
                <a:latin typeface="Times New Roman" panose="02020603050405020304" pitchFamily="18" charset="0"/>
                <a:cs typeface="Times New Roman" panose="02020603050405020304" pitchFamily="18" charset="0"/>
              </a:rPr>
              <a:t>over </a:t>
            </a:r>
            <a:r>
              <a:rPr lang="en-US" sz="2400" spc="-5" dirty="0">
                <a:solidFill>
                  <a:schemeClr val="tx2">
                    <a:lumMod val="75000"/>
                  </a:schemeClr>
                </a:solidFill>
                <a:latin typeface="Times New Roman" panose="02020603050405020304" pitchFamily="18" charset="0"/>
                <a:cs typeface="Times New Roman" panose="02020603050405020304" pitchFamily="18" charset="0"/>
              </a:rPr>
              <a:t>time since </a:t>
            </a:r>
            <a:r>
              <a:rPr lang="en-US" sz="2400" spc="-20" dirty="0">
                <a:solidFill>
                  <a:schemeClr val="tx2">
                    <a:lumMod val="75000"/>
                  </a:schemeClr>
                </a:solidFill>
                <a:latin typeface="Times New Roman" panose="02020603050405020304" pitchFamily="18" charset="0"/>
                <a:cs typeface="Times New Roman" panose="02020603050405020304" pitchFamily="18" charset="0"/>
              </a:rPr>
              <a:t>2013 </a:t>
            </a:r>
            <a:r>
              <a:rPr lang="en-US" sz="2400" spc="-5" dirty="0">
                <a:solidFill>
                  <a:schemeClr val="tx2">
                    <a:lumMod val="75000"/>
                  </a:schemeClr>
                </a:solidFill>
                <a:latin typeface="Times New Roman" panose="02020603050405020304" pitchFamily="18" charset="0"/>
                <a:cs typeface="Times New Roman" panose="02020603050405020304" pitchFamily="18" charset="0"/>
              </a:rPr>
              <a:t>with a </a:t>
            </a:r>
            <a:r>
              <a:rPr lang="en-US" sz="2400" spc="-10" dirty="0">
                <a:solidFill>
                  <a:schemeClr val="tx2">
                    <a:lumMod val="75000"/>
                  </a:schemeClr>
                </a:solidFill>
                <a:latin typeface="Times New Roman" panose="02020603050405020304" pitchFamily="18" charset="0"/>
                <a:cs typeface="Times New Roman" panose="02020603050405020304" pitchFamily="18" charset="0"/>
              </a:rPr>
              <a:t>slight </a:t>
            </a:r>
            <a:r>
              <a:rPr lang="en-US" sz="2400" spc="-5" dirty="0">
                <a:solidFill>
                  <a:schemeClr val="tx2">
                    <a:lumMod val="75000"/>
                  </a:schemeClr>
                </a:solidFill>
                <a:latin typeface="Times New Roman" panose="02020603050405020304" pitchFamily="18" charset="0"/>
                <a:cs typeface="Times New Roman" panose="02020603050405020304" pitchFamily="18" charset="0"/>
              </a:rPr>
              <a:t>dip </a:t>
            </a:r>
            <a:r>
              <a:rPr lang="en-US" sz="2400" dirty="0">
                <a:solidFill>
                  <a:schemeClr val="tx2">
                    <a:lumMod val="75000"/>
                  </a:schemeClr>
                </a:solidFill>
                <a:latin typeface="Times New Roman" panose="02020603050405020304" pitchFamily="18" charset="0"/>
                <a:cs typeface="Times New Roman" panose="02020603050405020304" pitchFamily="18" charset="0"/>
              </a:rPr>
              <a:t>in</a:t>
            </a:r>
            <a:r>
              <a:rPr lang="en-US" sz="2400" spc="55" dirty="0">
                <a:solidFill>
                  <a:schemeClr val="tx2">
                    <a:lumMod val="75000"/>
                  </a:schemeClr>
                </a:solidFill>
                <a:latin typeface="Times New Roman" panose="02020603050405020304" pitchFamily="18" charset="0"/>
                <a:cs typeface="Times New Roman" panose="02020603050405020304" pitchFamily="18" charset="0"/>
              </a:rPr>
              <a:t> </a:t>
            </a:r>
            <a:r>
              <a:rPr lang="en-US" sz="2400" spc="-25" dirty="0">
                <a:solidFill>
                  <a:schemeClr val="tx2">
                    <a:lumMod val="75000"/>
                  </a:schemeClr>
                </a:solidFill>
                <a:latin typeface="Times New Roman" panose="02020603050405020304" pitchFamily="18" charset="0"/>
                <a:cs typeface="Times New Roman" panose="02020603050405020304" pitchFamily="18" charset="0"/>
              </a:rPr>
              <a:t>2018</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nSpc>
                <a:spcPct val="100000"/>
              </a:lnSpc>
              <a:spcBef>
                <a:spcPts val="405"/>
              </a:spcBef>
            </a:pPr>
            <a:r>
              <a:rPr lang="en-US" sz="2400" spc="-20" dirty="0">
                <a:solidFill>
                  <a:schemeClr val="tx2">
                    <a:lumMod val="75000"/>
                  </a:schemeClr>
                </a:solidFill>
                <a:latin typeface="Times New Roman" panose="02020603050405020304" pitchFamily="18" charset="0"/>
                <a:cs typeface="Times New Roman" panose="02020603050405020304" pitchFamily="18" charset="0"/>
              </a:rPr>
              <a:t>Success </a:t>
            </a:r>
            <a:r>
              <a:rPr lang="en-US" sz="2400" dirty="0">
                <a:solidFill>
                  <a:schemeClr val="tx2">
                    <a:lumMod val="75000"/>
                  </a:schemeClr>
                </a:solidFill>
                <a:latin typeface="Times New Roman" panose="02020603050405020304" pitchFamily="18" charset="0"/>
                <a:cs typeface="Times New Roman" panose="02020603050405020304" pitchFamily="18" charset="0"/>
              </a:rPr>
              <a:t>in </a:t>
            </a:r>
            <a:r>
              <a:rPr lang="en-US" sz="2400" spc="-25" dirty="0">
                <a:solidFill>
                  <a:schemeClr val="tx2">
                    <a:lumMod val="75000"/>
                  </a:schemeClr>
                </a:solidFill>
                <a:latin typeface="Times New Roman" panose="02020603050405020304" pitchFamily="18" charset="0"/>
                <a:cs typeface="Times New Roman" panose="02020603050405020304" pitchFamily="18" charset="0"/>
              </a:rPr>
              <a:t>recent years </a:t>
            </a:r>
            <a:r>
              <a:rPr lang="en-US" sz="2400" spc="-15" dirty="0">
                <a:solidFill>
                  <a:schemeClr val="tx2">
                    <a:lumMod val="75000"/>
                  </a:schemeClr>
                </a:solidFill>
                <a:latin typeface="Times New Roman" panose="02020603050405020304" pitchFamily="18" charset="0"/>
                <a:cs typeface="Times New Roman" panose="02020603050405020304" pitchFamily="18" charset="0"/>
              </a:rPr>
              <a:t>at </a:t>
            </a:r>
            <a:r>
              <a:rPr lang="en-US" sz="2400" spc="-20" dirty="0">
                <a:solidFill>
                  <a:schemeClr val="tx2">
                    <a:lumMod val="75000"/>
                  </a:schemeClr>
                </a:solidFill>
                <a:latin typeface="Times New Roman" panose="02020603050405020304" pitchFamily="18" charset="0"/>
                <a:cs typeface="Times New Roman" panose="02020603050405020304" pitchFamily="18" charset="0"/>
              </a:rPr>
              <a:t>around</a:t>
            </a:r>
            <a:r>
              <a:rPr lang="en-US" sz="2400" spc="90" dirty="0">
                <a:solidFill>
                  <a:schemeClr val="tx2">
                    <a:lumMod val="75000"/>
                  </a:schemeClr>
                </a:solidFill>
                <a:latin typeface="Times New Roman" panose="02020603050405020304" pitchFamily="18" charset="0"/>
                <a:cs typeface="Times New Roman" panose="02020603050405020304" pitchFamily="18" charset="0"/>
              </a:rPr>
              <a:t> </a:t>
            </a:r>
            <a:r>
              <a:rPr lang="en-US" sz="2400" spc="-25" dirty="0">
                <a:solidFill>
                  <a:schemeClr val="tx2">
                    <a:lumMod val="75000"/>
                  </a:schemeClr>
                </a:solidFill>
                <a:latin typeface="Times New Roman" panose="02020603050405020304" pitchFamily="18" charset="0"/>
                <a:cs typeface="Times New Roman" panose="02020603050405020304" pitchFamily="18" charset="0"/>
              </a:rPr>
              <a:t>80%</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a:extLst>
              <a:ext uri="{FF2B5EF4-FFF2-40B4-BE49-F238E27FC236}">
                <a16:creationId xmlns:a16="http://schemas.microsoft.com/office/drawing/2014/main" id="{EB0222E5-62F1-4957-879E-CBB9F0C759B2}"/>
              </a:ext>
            </a:extLst>
          </p:cNvPr>
          <p:cNvSpPr/>
          <p:nvPr/>
        </p:nvSpPr>
        <p:spPr>
          <a:xfrm>
            <a:off x="734028" y="1506119"/>
            <a:ext cx="4565904" cy="304952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Прямокутник 1">
            <a:extLst>
              <a:ext uri="{FF2B5EF4-FFF2-40B4-BE49-F238E27FC236}">
                <a16:creationId xmlns:a16="http://schemas.microsoft.com/office/drawing/2014/main" id="{710BF781-A2A9-4456-B026-7F7DB29BC9A3}"/>
              </a:ext>
            </a:extLst>
          </p:cNvPr>
          <p:cNvSpPr/>
          <p:nvPr/>
        </p:nvSpPr>
        <p:spPr>
          <a:xfrm>
            <a:off x="5833348" y="1718680"/>
            <a:ext cx="3196352" cy="830997"/>
          </a:xfrm>
          <a:prstGeom prst="rect">
            <a:avLst/>
          </a:prstGeom>
        </p:spPr>
        <p:txBody>
          <a:bodyPr wrap="square">
            <a:spAutoFit/>
          </a:bodyPr>
          <a:lstStyle/>
          <a:p>
            <a:pPr marL="12700" marR="5080">
              <a:lnSpc>
                <a:spcPct val="100000"/>
              </a:lnSpc>
              <a:spcBef>
                <a:spcPts val="95"/>
              </a:spcBef>
            </a:pPr>
            <a:r>
              <a:rPr lang="en-US" sz="2400" spc="-20" dirty="0">
                <a:solidFill>
                  <a:schemeClr val="tx2">
                    <a:lumMod val="75000"/>
                  </a:schemeClr>
                </a:solidFill>
                <a:latin typeface="Times New Roman" panose="02020603050405020304" pitchFamily="18" charset="0"/>
                <a:cs typeface="Times New Roman" panose="02020603050405020304" pitchFamily="18" charset="0"/>
              </a:rPr>
              <a:t>95% confidence interval  </a:t>
            </a:r>
            <a:r>
              <a:rPr lang="en-US" sz="2400" spc="-10" dirty="0">
                <a:solidFill>
                  <a:schemeClr val="tx2">
                    <a:lumMod val="75000"/>
                  </a:schemeClr>
                </a:solidFill>
                <a:latin typeface="Times New Roman" panose="02020603050405020304" pitchFamily="18" charset="0"/>
                <a:cs typeface="Times New Roman" panose="02020603050405020304" pitchFamily="18" charset="0"/>
              </a:rPr>
              <a:t>(light blue</a:t>
            </a:r>
            <a:r>
              <a:rPr lang="en-US" sz="2400" spc="-100" dirty="0">
                <a:solidFill>
                  <a:schemeClr val="tx2">
                    <a:lumMod val="75000"/>
                  </a:schemeClr>
                </a:solidFill>
                <a:latin typeface="Times New Roman" panose="02020603050405020304" pitchFamily="18" charset="0"/>
                <a:cs typeface="Times New Roman" panose="02020603050405020304" pitchFamily="18" charset="0"/>
              </a:rPr>
              <a:t> </a:t>
            </a:r>
            <a:r>
              <a:rPr lang="en-US" sz="2400" spc="-10" dirty="0">
                <a:solidFill>
                  <a:schemeClr val="tx2">
                    <a:lumMod val="75000"/>
                  </a:schemeClr>
                </a:solidFill>
                <a:latin typeface="Times New Roman" panose="02020603050405020304" pitchFamily="18" charset="0"/>
                <a:cs typeface="Times New Roman" panose="02020603050405020304" pitchFamily="18" charset="0"/>
              </a:rPr>
              <a:t>shading)</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4">
            <a:extLst>
              <a:ext uri="{FF2B5EF4-FFF2-40B4-BE49-F238E27FC236}">
                <a16:creationId xmlns:a16="http://schemas.microsoft.com/office/drawing/2014/main" id="{9713E549-D7D3-45BD-B163-E63E63D5FED6}"/>
              </a:ext>
            </a:extLst>
          </p:cNvPr>
          <p:cNvSpPr txBox="1"/>
          <p:nvPr/>
        </p:nvSpPr>
        <p:spPr>
          <a:xfrm>
            <a:off x="3819269" y="2019062"/>
            <a:ext cx="8372731" cy="2819875"/>
          </a:xfrm>
          <a:prstGeom prst="rect">
            <a:avLst/>
          </a:prstGeom>
        </p:spPr>
        <p:txBody>
          <a:bodyPr vert="horz" wrap="square" lIns="0" tIns="1651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42900">
              <a:lnSpc>
                <a:spcPct val="100000"/>
              </a:lnSpc>
              <a:spcBef>
                <a:spcPts val="1300"/>
              </a:spcBef>
              <a:buFont typeface="Wingdings" panose="05000000000000000000" pitchFamily="2" charset="2"/>
              <a:buChar char="§"/>
            </a:pPr>
            <a:r>
              <a:rPr sz="2400" dirty="0">
                <a:solidFill>
                  <a:schemeClr val="tx2">
                    <a:lumMod val="75000"/>
                  </a:schemeClr>
                </a:solidFill>
                <a:latin typeface="Times New Roman" panose="02020603050405020304" pitchFamily="18" charset="0"/>
                <a:cs typeface="Times New Roman" panose="02020603050405020304" pitchFamily="18" charset="0"/>
              </a:rPr>
              <a:t>Query unique launch </a:t>
            </a:r>
            <a:r>
              <a:rPr sz="2400" spc="-20" dirty="0">
                <a:solidFill>
                  <a:schemeClr val="tx2">
                    <a:lumMod val="75000"/>
                  </a:schemeClr>
                </a:solidFill>
                <a:latin typeface="Times New Roman" panose="02020603050405020304" pitchFamily="18" charset="0"/>
                <a:cs typeface="Times New Roman" panose="02020603050405020304" pitchFamily="18" charset="0"/>
              </a:rPr>
              <a:t>site </a:t>
            </a:r>
            <a:r>
              <a:rPr sz="2400" spc="-5" dirty="0">
                <a:solidFill>
                  <a:schemeClr val="tx2">
                    <a:lumMod val="75000"/>
                  </a:schemeClr>
                </a:solidFill>
                <a:latin typeface="Times New Roman" panose="02020603050405020304" pitchFamily="18" charset="0"/>
                <a:cs typeface="Times New Roman" panose="02020603050405020304" pitchFamily="18" charset="0"/>
              </a:rPr>
              <a:t>names </a:t>
            </a:r>
            <a:r>
              <a:rPr sz="2400" spc="-20" dirty="0">
                <a:solidFill>
                  <a:schemeClr val="tx2">
                    <a:lumMod val="75000"/>
                  </a:schemeClr>
                </a:solidFill>
                <a:latin typeface="Times New Roman" panose="02020603050405020304" pitchFamily="18" charset="0"/>
                <a:cs typeface="Times New Roman" panose="02020603050405020304" pitchFamily="18" charset="0"/>
              </a:rPr>
              <a:t>from</a:t>
            </a:r>
            <a:r>
              <a:rPr sz="2400" spc="-80" dirty="0">
                <a:solidFill>
                  <a:schemeClr val="tx2">
                    <a:lumMod val="75000"/>
                  </a:schemeClr>
                </a:solidFill>
                <a:latin typeface="Times New Roman" panose="02020603050405020304" pitchFamily="18" charset="0"/>
                <a:cs typeface="Times New Roman" panose="02020603050405020304" pitchFamily="18" charset="0"/>
              </a:rPr>
              <a:t> </a:t>
            </a:r>
            <a:r>
              <a:rPr sz="2400" spc="-5" dirty="0">
                <a:solidFill>
                  <a:schemeClr val="tx2">
                    <a:lumMod val="75000"/>
                  </a:schemeClr>
                </a:solidFill>
                <a:latin typeface="Times New Roman" panose="02020603050405020304" pitchFamily="18" charset="0"/>
                <a:cs typeface="Times New Roman" panose="02020603050405020304" pitchFamily="18" charset="0"/>
              </a:rPr>
              <a:t>database.</a:t>
            </a:r>
            <a:endParaRPr sz="2400" dirty="0">
              <a:solidFill>
                <a:schemeClr val="tx2">
                  <a:lumMod val="75000"/>
                </a:schemeClr>
              </a:solidFill>
              <a:latin typeface="Times New Roman" panose="02020603050405020304" pitchFamily="18" charset="0"/>
              <a:cs typeface="Times New Roman" panose="02020603050405020304" pitchFamily="18" charset="0"/>
            </a:endParaRPr>
          </a:p>
          <a:p>
            <a:pPr marL="355600" indent="-342900">
              <a:lnSpc>
                <a:spcPts val="2300"/>
              </a:lnSpc>
              <a:spcBef>
                <a:spcPts val="1200"/>
              </a:spcBef>
              <a:buFont typeface="Wingdings" panose="05000000000000000000" pitchFamily="2" charset="2"/>
              <a:buChar char="§"/>
            </a:pPr>
            <a:r>
              <a:rPr sz="2400" spc="-5" dirty="0">
                <a:solidFill>
                  <a:schemeClr val="tx2">
                    <a:lumMod val="75000"/>
                  </a:schemeClr>
                </a:solidFill>
                <a:latin typeface="Times New Roman" panose="02020603050405020304" pitchFamily="18" charset="0"/>
                <a:cs typeface="Times New Roman" panose="02020603050405020304" pitchFamily="18" charset="0"/>
              </a:rPr>
              <a:t>CCAFS SLC-40 </a:t>
            </a:r>
            <a:r>
              <a:rPr sz="2400" dirty="0">
                <a:solidFill>
                  <a:schemeClr val="tx2">
                    <a:lumMod val="75000"/>
                  </a:schemeClr>
                </a:solidFill>
                <a:latin typeface="Times New Roman" panose="02020603050405020304" pitchFamily="18" charset="0"/>
                <a:cs typeface="Times New Roman" panose="02020603050405020304" pitchFamily="18" charset="0"/>
              </a:rPr>
              <a:t>and </a:t>
            </a:r>
            <a:r>
              <a:rPr sz="2400" spc="-10" dirty="0">
                <a:solidFill>
                  <a:schemeClr val="tx2">
                    <a:lumMod val="75000"/>
                  </a:schemeClr>
                </a:solidFill>
                <a:latin typeface="Times New Roman" panose="02020603050405020304" pitchFamily="18" charset="0"/>
                <a:cs typeface="Times New Roman" panose="02020603050405020304" pitchFamily="18" charset="0"/>
              </a:rPr>
              <a:t>CCAFSSLC-40 </a:t>
            </a:r>
            <a:r>
              <a:rPr sz="2400" spc="-25" dirty="0">
                <a:solidFill>
                  <a:schemeClr val="tx2">
                    <a:lumMod val="75000"/>
                  </a:schemeClr>
                </a:solidFill>
                <a:latin typeface="Times New Roman" panose="02020603050405020304" pitchFamily="18" charset="0"/>
                <a:cs typeface="Times New Roman" panose="02020603050405020304" pitchFamily="18" charset="0"/>
              </a:rPr>
              <a:t>likely </a:t>
            </a:r>
            <a:r>
              <a:rPr sz="2400" dirty="0">
                <a:solidFill>
                  <a:schemeClr val="tx2">
                    <a:lumMod val="75000"/>
                  </a:schemeClr>
                </a:solidFill>
                <a:latin typeface="Times New Roman" panose="02020603050405020304" pitchFamily="18" charset="0"/>
                <a:cs typeface="Times New Roman" panose="02020603050405020304" pitchFamily="18" charset="0"/>
              </a:rPr>
              <a:t>all </a:t>
            </a:r>
            <a:r>
              <a:rPr sz="2400" spc="-20" dirty="0">
                <a:solidFill>
                  <a:schemeClr val="tx2">
                    <a:lumMod val="75000"/>
                  </a:schemeClr>
                </a:solidFill>
                <a:latin typeface="Times New Roman" panose="02020603050405020304" pitchFamily="18" charset="0"/>
                <a:cs typeface="Times New Roman" panose="02020603050405020304" pitchFamily="18" charset="0"/>
              </a:rPr>
              <a:t>represent </a:t>
            </a:r>
            <a:r>
              <a:rPr sz="2400" dirty="0">
                <a:solidFill>
                  <a:schemeClr val="tx2">
                    <a:lumMod val="75000"/>
                  </a:schemeClr>
                </a:solidFill>
                <a:latin typeface="Times New Roman" panose="02020603050405020304" pitchFamily="18" charset="0"/>
                <a:cs typeface="Times New Roman" panose="02020603050405020304" pitchFamily="18" charset="0"/>
              </a:rPr>
              <a:t>the</a:t>
            </a:r>
            <a:r>
              <a:rPr sz="2400" spc="-114" dirty="0">
                <a:solidFill>
                  <a:schemeClr val="tx2">
                    <a:lumMod val="75000"/>
                  </a:schemeClr>
                </a:solidFill>
                <a:latin typeface="Times New Roman" panose="02020603050405020304" pitchFamily="18" charset="0"/>
                <a:cs typeface="Times New Roman" panose="02020603050405020304" pitchFamily="18" charset="0"/>
              </a:rPr>
              <a:t> </a:t>
            </a:r>
            <a:r>
              <a:rPr sz="2400" spc="-5" dirty="0">
                <a:solidFill>
                  <a:schemeClr val="tx2">
                    <a:lumMod val="75000"/>
                  </a:schemeClr>
                </a:solidFill>
                <a:latin typeface="Times New Roman" panose="02020603050405020304" pitchFamily="18" charset="0"/>
                <a:cs typeface="Times New Roman" panose="02020603050405020304" pitchFamily="18" charset="0"/>
              </a:rPr>
              <a:t>same</a:t>
            </a:r>
            <a:r>
              <a:rPr lang="uk-UA" sz="2400" spc="-5" dirty="0">
                <a:solidFill>
                  <a:schemeClr val="tx2">
                    <a:lumMod val="75000"/>
                  </a:schemeClr>
                </a:solidFill>
                <a:latin typeface="Times New Roman" panose="02020603050405020304" pitchFamily="18" charset="0"/>
                <a:cs typeface="Times New Roman" panose="02020603050405020304" pitchFamily="18" charset="0"/>
              </a:rPr>
              <a:t> </a:t>
            </a:r>
            <a:r>
              <a:rPr sz="2400" dirty="0">
                <a:solidFill>
                  <a:schemeClr val="tx2">
                    <a:lumMod val="75000"/>
                  </a:schemeClr>
                </a:solidFill>
                <a:latin typeface="Times New Roman" panose="02020603050405020304" pitchFamily="18" charset="0"/>
                <a:cs typeface="Times New Roman" panose="02020603050405020304" pitchFamily="18" charset="0"/>
              </a:rPr>
              <a:t>launch </a:t>
            </a:r>
            <a:r>
              <a:rPr sz="2400" spc="-20" dirty="0">
                <a:solidFill>
                  <a:schemeClr val="tx2">
                    <a:lumMod val="75000"/>
                  </a:schemeClr>
                </a:solidFill>
                <a:latin typeface="Times New Roman" panose="02020603050405020304" pitchFamily="18" charset="0"/>
                <a:cs typeface="Times New Roman" panose="02020603050405020304" pitchFamily="18" charset="0"/>
              </a:rPr>
              <a:t>site </a:t>
            </a:r>
            <a:r>
              <a:rPr sz="2400" dirty="0">
                <a:solidFill>
                  <a:schemeClr val="tx2">
                    <a:lumMod val="75000"/>
                  </a:schemeClr>
                </a:solidFill>
                <a:latin typeface="Times New Roman" panose="02020603050405020304" pitchFamily="18" charset="0"/>
                <a:cs typeface="Times New Roman" panose="02020603050405020304" pitchFamily="18" charset="0"/>
              </a:rPr>
              <a:t>with </a:t>
            </a:r>
            <a:r>
              <a:rPr sz="2400" spc="-25" dirty="0">
                <a:solidFill>
                  <a:schemeClr val="tx2">
                    <a:lumMod val="75000"/>
                  </a:schemeClr>
                </a:solidFill>
                <a:latin typeface="Times New Roman" panose="02020603050405020304" pitchFamily="18" charset="0"/>
                <a:cs typeface="Times New Roman" panose="02020603050405020304" pitchFamily="18" charset="0"/>
              </a:rPr>
              <a:t>data </a:t>
            </a:r>
            <a:r>
              <a:rPr sz="2400" spc="-5" dirty="0">
                <a:solidFill>
                  <a:schemeClr val="tx2">
                    <a:lumMod val="75000"/>
                  </a:schemeClr>
                </a:solidFill>
                <a:latin typeface="Times New Roman" panose="02020603050405020304" pitchFamily="18" charset="0"/>
                <a:cs typeface="Times New Roman" panose="02020603050405020304" pitchFamily="18" charset="0"/>
              </a:rPr>
              <a:t>entry</a:t>
            </a:r>
            <a:r>
              <a:rPr sz="2400" spc="-35" dirty="0">
                <a:solidFill>
                  <a:schemeClr val="tx2">
                    <a:lumMod val="75000"/>
                  </a:schemeClr>
                </a:solidFill>
                <a:latin typeface="Times New Roman" panose="02020603050405020304" pitchFamily="18" charset="0"/>
                <a:cs typeface="Times New Roman" panose="02020603050405020304" pitchFamily="18" charset="0"/>
              </a:rPr>
              <a:t> </a:t>
            </a:r>
            <a:r>
              <a:rPr sz="2400" spc="-25" dirty="0">
                <a:solidFill>
                  <a:schemeClr val="tx2">
                    <a:lumMod val="75000"/>
                  </a:schemeClr>
                </a:solidFill>
                <a:latin typeface="Times New Roman" panose="02020603050405020304" pitchFamily="18" charset="0"/>
                <a:cs typeface="Times New Roman" panose="02020603050405020304" pitchFamily="18" charset="0"/>
              </a:rPr>
              <a:t>errors.</a:t>
            </a:r>
            <a:endParaRPr sz="2400" dirty="0">
              <a:solidFill>
                <a:schemeClr val="tx2">
                  <a:lumMod val="75000"/>
                </a:schemeClr>
              </a:solidFill>
              <a:latin typeface="Times New Roman" panose="02020603050405020304" pitchFamily="18" charset="0"/>
              <a:cs typeface="Times New Roman" panose="02020603050405020304" pitchFamily="18" charset="0"/>
            </a:endParaRPr>
          </a:p>
          <a:p>
            <a:pPr marL="355600" marR="2114550" indent="-342900">
              <a:lnSpc>
                <a:spcPct val="141500"/>
              </a:lnSpc>
              <a:spcBef>
                <a:spcPts val="110"/>
              </a:spcBef>
              <a:buFont typeface="Wingdings" panose="05000000000000000000" pitchFamily="2" charset="2"/>
              <a:buChar char="§"/>
            </a:pPr>
            <a:r>
              <a:rPr sz="2400" spc="-5" dirty="0">
                <a:solidFill>
                  <a:schemeClr val="tx2">
                    <a:lumMod val="75000"/>
                  </a:schemeClr>
                </a:solidFill>
                <a:latin typeface="Times New Roman" panose="02020603050405020304" pitchFamily="18" charset="0"/>
                <a:cs typeface="Times New Roman" panose="02020603050405020304" pitchFamily="18" charset="0"/>
              </a:rPr>
              <a:t>CCAFS </a:t>
            </a:r>
            <a:r>
              <a:rPr sz="2400" spc="-15" dirty="0">
                <a:solidFill>
                  <a:schemeClr val="tx2">
                    <a:lumMod val="75000"/>
                  </a:schemeClr>
                </a:solidFill>
                <a:latin typeface="Times New Roman" panose="02020603050405020304" pitchFamily="18" charset="0"/>
                <a:cs typeface="Times New Roman" panose="02020603050405020304" pitchFamily="18" charset="0"/>
              </a:rPr>
              <a:t>LC-40 </a:t>
            </a:r>
            <a:r>
              <a:rPr sz="2400" spc="-20" dirty="0">
                <a:solidFill>
                  <a:schemeClr val="tx2">
                    <a:lumMod val="75000"/>
                  </a:schemeClr>
                </a:solidFill>
                <a:latin typeface="Times New Roman" panose="02020603050405020304" pitchFamily="18" charset="0"/>
                <a:cs typeface="Times New Roman" panose="02020603050405020304" pitchFamily="18" charset="0"/>
              </a:rPr>
              <a:t>was </a:t>
            </a:r>
            <a:r>
              <a:rPr sz="2400" dirty="0">
                <a:solidFill>
                  <a:schemeClr val="tx2">
                    <a:lumMod val="75000"/>
                  </a:schemeClr>
                </a:solidFill>
                <a:latin typeface="Times New Roman" panose="02020603050405020304" pitchFamily="18" charset="0"/>
                <a:cs typeface="Times New Roman" panose="02020603050405020304" pitchFamily="18" charset="0"/>
              </a:rPr>
              <a:t>the </a:t>
            </a:r>
            <a:r>
              <a:rPr sz="2400" spc="-20" dirty="0">
                <a:solidFill>
                  <a:schemeClr val="tx2">
                    <a:lumMod val="75000"/>
                  </a:schemeClr>
                </a:solidFill>
                <a:latin typeface="Times New Roman" panose="02020603050405020304" pitchFamily="18" charset="0"/>
                <a:cs typeface="Times New Roman" panose="02020603050405020304" pitchFamily="18" charset="0"/>
              </a:rPr>
              <a:t>previous </a:t>
            </a:r>
            <a:r>
              <a:rPr sz="2400" spc="-5" dirty="0">
                <a:solidFill>
                  <a:schemeClr val="tx2">
                    <a:lumMod val="75000"/>
                  </a:schemeClr>
                </a:solidFill>
                <a:latin typeface="Times New Roman" panose="02020603050405020304" pitchFamily="18" charset="0"/>
                <a:cs typeface="Times New Roman" panose="02020603050405020304" pitchFamily="18" charset="0"/>
              </a:rPr>
              <a:t>name.  </a:t>
            </a:r>
            <a:endParaRPr lang="uk-UA" sz="2400" spc="-5" dirty="0">
              <a:solidFill>
                <a:schemeClr val="tx2">
                  <a:lumMod val="75000"/>
                </a:schemeClr>
              </a:solidFill>
              <a:latin typeface="Times New Roman" panose="02020603050405020304" pitchFamily="18" charset="0"/>
              <a:cs typeface="Times New Roman" panose="02020603050405020304" pitchFamily="18" charset="0"/>
            </a:endParaRPr>
          </a:p>
          <a:p>
            <a:pPr marL="355600" marR="2114550" indent="-342900">
              <a:lnSpc>
                <a:spcPct val="141500"/>
              </a:lnSpc>
              <a:spcBef>
                <a:spcPts val="110"/>
              </a:spcBef>
              <a:buFont typeface="Wingdings" panose="05000000000000000000" pitchFamily="2" charset="2"/>
              <a:buChar char="§"/>
            </a:pPr>
            <a:r>
              <a:rPr sz="2400" spc="-25" dirty="0">
                <a:solidFill>
                  <a:schemeClr val="tx2">
                    <a:lumMod val="75000"/>
                  </a:schemeClr>
                </a:solidFill>
                <a:latin typeface="Times New Roman" panose="02020603050405020304" pitchFamily="18" charset="0"/>
                <a:cs typeface="Times New Roman" panose="02020603050405020304" pitchFamily="18" charset="0"/>
              </a:rPr>
              <a:t>Likely </a:t>
            </a:r>
            <a:r>
              <a:rPr sz="2400" spc="-5" dirty="0">
                <a:solidFill>
                  <a:schemeClr val="tx2">
                    <a:lumMod val="75000"/>
                  </a:schemeClr>
                </a:solidFill>
                <a:latin typeface="Times New Roman" panose="02020603050405020304" pitchFamily="18" charset="0"/>
                <a:cs typeface="Times New Roman" panose="02020603050405020304" pitchFamily="18" charset="0"/>
              </a:rPr>
              <a:t>only </a:t>
            </a:r>
            <a:r>
              <a:rPr sz="2400" dirty="0">
                <a:solidFill>
                  <a:schemeClr val="tx2">
                    <a:lumMod val="75000"/>
                  </a:schemeClr>
                </a:solidFill>
                <a:latin typeface="Times New Roman" panose="02020603050405020304" pitchFamily="18" charset="0"/>
                <a:cs typeface="Times New Roman" panose="02020603050405020304" pitchFamily="18" charset="0"/>
              </a:rPr>
              <a:t>3 unique </a:t>
            </a:r>
            <a:r>
              <a:rPr sz="2400" spc="-5" dirty="0" err="1">
                <a:solidFill>
                  <a:schemeClr val="tx2">
                    <a:lumMod val="75000"/>
                  </a:schemeClr>
                </a:solidFill>
                <a:latin typeface="Times New Roman" panose="02020603050405020304" pitchFamily="18" charset="0"/>
                <a:cs typeface="Times New Roman" panose="02020603050405020304" pitchFamily="18" charset="0"/>
              </a:rPr>
              <a:t>launch_site</a:t>
            </a:r>
            <a:r>
              <a:rPr lang="uk-UA" sz="2400" spc="-5" dirty="0">
                <a:solidFill>
                  <a:schemeClr val="tx2">
                    <a:lumMod val="75000"/>
                  </a:schemeClr>
                </a:solidFill>
                <a:latin typeface="Times New Roman" panose="02020603050405020304" pitchFamily="18" charset="0"/>
                <a:cs typeface="Times New Roman" panose="02020603050405020304" pitchFamily="18" charset="0"/>
              </a:rPr>
              <a:t> </a:t>
            </a:r>
            <a:r>
              <a:rPr sz="2400" spc="-5" dirty="0">
                <a:solidFill>
                  <a:schemeClr val="tx2">
                    <a:lumMod val="75000"/>
                  </a:schemeClr>
                </a:solidFill>
                <a:latin typeface="Times New Roman" panose="02020603050405020304" pitchFamily="18" charset="0"/>
                <a:cs typeface="Times New Roman" panose="02020603050405020304" pitchFamily="18" charset="0"/>
              </a:rPr>
              <a:t>values:  CCAFS SLC-40, KSC LC-39A,</a:t>
            </a:r>
            <a:r>
              <a:rPr sz="2400" spc="-310" dirty="0">
                <a:solidFill>
                  <a:schemeClr val="tx2">
                    <a:lumMod val="75000"/>
                  </a:schemeClr>
                </a:solidFill>
                <a:latin typeface="Times New Roman" panose="02020603050405020304" pitchFamily="18" charset="0"/>
                <a:cs typeface="Times New Roman" panose="02020603050405020304" pitchFamily="18" charset="0"/>
              </a:rPr>
              <a:t> </a:t>
            </a:r>
            <a:r>
              <a:rPr sz="2400" spc="-40" dirty="0">
                <a:solidFill>
                  <a:schemeClr val="tx2">
                    <a:lumMod val="75000"/>
                  </a:schemeClr>
                </a:solidFill>
                <a:latin typeface="Times New Roman" panose="02020603050405020304" pitchFamily="18" charset="0"/>
                <a:cs typeface="Times New Roman" panose="02020603050405020304" pitchFamily="18" charset="0"/>
              </a:rPr>
              <a:t>VAFB </a:t>
            </a:r>
            <a:r>
              <a:rPr sz="2400" spc="-10" dirty="0">
                <a:solidFill>
                  <a:schemeClr val="tx2">
                    <a:lumMod val="75000"/>
                  </a:schemeClr>
                </a:solidFill>
                <a:latin typeface="Times New Roman" panose="02020603050405020304" pitchFamily="18" charset="0"/>
                <a:cs typeface="Times New Roman" panose="02020603050405020304" pitchFamily="18" charset="0"/>
              </a:rPr>
              <a:t>SLC-4E</a:t>
            </a:r>
            <a:endParaRPr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7" name="object 5">
            <a:extLst>
              <a:ext uri="{FF2B5EF4-FFF2-40B4-BE49-F238E27FC236}">
                <a16:creationId xmlns:a16="http://schemas.microsoft.com/office/drawing/2014/main" id="{2C948E0E-7F91-41DC-9617-46671F55FD2F}"/>
              </a:ext>
            </a:extLst>
          </p:cNvPr>
          <p:cNvSpPr/>
          <p:nvPr/>
        </p:nvSpPr>
        <p:spPr>
          <a:xfrm>
            <a:off x="394271" y="2198454"/>
            <a:ext cx="3220212" cy="276301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4">
            <a:extLst>
              <a:ext uri="{FF2B5EF4-FFF2-40B4-BE49-F238E27FC236}">
                <a16:creationId xmlns:a16="http://schemas.microsoft.com/office/drawing/2014/main" id="{9B5570E3-5D63-44EF-AED0-0F88FDBFC60C}"/>
              </a:ext>
            </a:extLst>
          </p:cNvPr>
          <p:cNvSpPr txBox="1"/>
          <p:nvPr/>
        </p:nvSpPr>
        <p:spPr>
          <a:xfrm>
            <a:off x="1096287" y="5443148"/>
            <a:ext cx="10361685" cy="330219"/>
          </a:xfrm>
          <a:prstGeom prst="rect">
            <a:avLst/>
          </a:prstGeom>
        </p:spPr>
        <p:txBody>
          <a:bodyPr vert="horz" wrap="square" lIns="0" tIns="476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ts val="2160"/>
              </a:lnSpc>
              <a:spcBef>
                <a:spcPts val="375"/>
              </a:spcBef>
            </a:pPr>
            <a:r>
              <a:rPr sz="2400" spc="-35" dirty="0">
                <a:solidFill>
                  <a:schemeClr val="tx2">
                    <a:lumMod val="75000"/>
                  </a:schemeClr>
                </a:solidFill>
                <a:latin typeface="Times New Roman" panose="02020603050405020304" pitchFamily="18" charset="0"/>
                <a:cs typeface="Times New Roman" panose="02020603050405020304" pitchFamily="18" charset="0"/>
              </a:rPr>
              <a:t>First </a:t>
            </a:r>
            <a:r>
              <a:rPr sz="2400" spc="-20" dirty="0">
                <a:solidFill>
                  <a:schemeClr val="tx2">
                    <a:lumMod val="75000"/>
                  </a:schemeClr>
                </a:solidFill>
                <a:latin typeface="Times New Roman" panose="02020603050405020304" pitchFamily="18" charset="0"/>
                <a:cs typeface="Times New Roman" panose="02020603050405020304" pitchFamily="18" charset="0"/>
              </a:rPr>
              <a:t>five </a:t>
            </a:r>
            <a:r>
              <a:rPr sz="2400" spc="-5" dirty="0">
                <a:solidFill>
                  <a:schemeClr val="tx2">
                    <a:lumMod val="75000"/>
                  </a:schemeClr>
                </a:solidFill>
                <a:latin typeface="Times New Roman" panose="02020603050405020304" pitchFamily="18" charset="0"/>
                <a:cs typeface="Times New Roman" panose="02020603050405020304" pitchFamily="18" charset="0"/>
              </a:rPr>
              <a:t>entries  </a:t>
            </a:r>
            <a:r>
              <a:rPr sz="2400" dirty="0">
                <a:solidFill>
                  <a:schemeClr val="tx2">
                    <a:lumMod val="75000"/>
                  </a:schemeClr>
                </a:solidFill>
                <a:latin typeface="Times New Roman" panose="02020603050405020304" pitchFamily="18" charset="0"/>
                <a:cs typeface="Times New Roman" panose="02020603050405020304" pitchFamily="18" charset="0"/>
              </a:rPr>
              <a:t>in </a:t>
            </a:r>
            <a:r>
              <a:rPr sz="2400" spc="-5" dirty="0">
                <a:solidFill>
                  <a:schemeClr val="tx2">
                    <a:lumMod val="75000"/>
                  </a:schemeClr>
                </a:solidFill>
                <a:latin typeface="Times New Roman" panose="02020603050405020304" pitchFamily="18" charset="0"/>
                <a:cs typeface="Times New Roman" panose="02020603050405020304" pitchFamily="18" charset="0"/>
              </a:rPr>
              <a:t>database with  Launch </a:t>
            </a:r>
            <a:r>
              <a:rPr sz="2400" spc="-15" dirty="0">
                <a:solidFill>
                  <a:schemeClr val="tx2">
                    <a:lumMod val="75000"/>
                  </a:schemeClr>
                </a:solidFill>
                <a:latin typeface="Times New Roman" panose="02020603050405020304" pitchFamily="18" charset="0"/>
                <a:cs typeface="Times New Roman" panose="02020603050405020304" pitchFamily="18" charset="0"/>
              </a:rPr>
              <a:t>Site</a:t>
            </a:r>
            <a:r>
              <a:rPr sz="2400" spc="-100" dirty="0">
                <a:solidFill>
                  <a:schemeClr val="tx2">
                    <a:lumMod val="75000"/>
                  </a:schemeClr>
                </a:solidFill>
                <a:latin typeface="Times New Roman" panose="02020603050405020304" pitchFamily="18" charset="0"/>
                <a:cs typeface="Times New Roman" panose="02020603050405020304" pitchFamily="18" charset="0"/>
              </a:rPr>
              <a:t> </a:t>
            </a:r>
            <a:r>
              <a:rPr sz="2400" spc="-5" dirty="0">
                <a:solidFill>
                  <a:schemeClr val="tx2">
                    <a:lumMod val="75000"/>
                  </a:schemeClr>
                </a:solidFill>
                <a:latin typeface="Times New Roman" panose="02020603050405020304" pitchFamily="18" charset="0"/>
                <a:cs typeface="Times New Roman" panose="02020603050405020304" pitchFamily="18" charset="0"/>
              </a:rPr>
              <a:t>name  </a:t>
            </a:r>
            <a:r>
              <a:rPr sz="2400" dirty="0">
                <a:solidFill>
                  <a:schemeClr val="tx2">
                    <a:lumMod val="75000"/>
                  </a:schemeClr>
                </a:solidFill>
                <a:latin typeface="Times New Roman" panose="02020603050405020304" pitchFamily="18" charset="0"/>
                <a:cs typeface="Times New Roman" panose="02020603050405020304" pitchFamily="18" charset="0"/>
              </a:rPr>
              <a:t>beginning </a:t>
            </a:r>
            <a:r>
              <a:rPr sz="2400" spc="-5" dirty="0">
                <a:solidFill>
                  <a:schemeClr val="tx2">
                    <a:lumMod val="75000"/>
                  </a:schemeClr>
                </a:solidFill>
                <a:latin typeface="Times New Roman" panose="02020603050405020304" pitchFamily="18" charset="0"/>
                <a:cs typeface="Times New Roman" panose="02020603050405020304" pitchFamily="18" charset="0"/>
              </a:rPr>
              <a:t>with  </a:t>
            </a:r>
            <a:r>
              <a:rPr sz="2400" dirty="0">
                <a:solidFill>
                  <a:schemeClr val="tx2">
                    <a:lumMod val="75000"/>
                  </a:schemeClr>
                </a:solidFill>
                <a:latin typeface="Times New Roman" panose="02020603050405020304" pitchFamily="18" charset="0"/>
                <a:cs typeface="Times New Roman" panose="02020603050405020304" pitchFamily="18" charset="0"/>
              </a:rPr>
              <a:t>CCA.</a:t>
            </a:r>
          </a:p>
        </p:txBody>
      </p:sp>
      <p:sp>
        <p:nvSpPr>
          <p:cNvPr id="7" name="object 5">
            <a:extLst>
              <a:ext uri="{FF2B5EF4-FFF2-40B4-BE49-F238E27FC236}">
                <a16:creationId xmlns:a16="http://schemas.microsoft.com/office/drawing/2014/main" id="{868F0CE6-6F51-467D-BF53-1BC14058B0B4}"/>
              </a:ext>
            </a:extLst>
          </p:cNvPr>
          <p:cNvSpPr/>
          <p:nvPr/>
        </p:nvSpPr>
        <p:spPr>
          <a:xfrm>
            <a:off x="923925" y="1434654"/>
            <a:ext cx="9291637" cy="389458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4">
            <a:extLst>
              <a:ext uri="{FF2B5EF4-FFF2-40B4-BE49-F238E27FC236}">
                <a16:creationId xmlns:a16="http://schemas.microsoft.com/office/drawing/2014/main" id="{0E083C35-02F0-41BF-AA0C-14D1913BED83}"/>
              </a:ext>
            </a:extLst>
          </p:cNvPr>
          <p:cNvSpPr txBox="1"/>
          <p:nvPr/>
        </p:nvSpPr>
        <p:spPr>
          <a:xfrm>
            <a:off x="734028" y="4851021"/>
            <a:ext cx="10981722" cy="1174552"/>
          </a:xfrm>
          <a:prstGeom prst="rect">
            <a:avLst/>
          </a:prstGeom>
        </p:spPr>
        <p:txBody>
          <a:bodyPr vert="horz" wrap="square" lIns="0" tIns="4762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715">
              <a:lnSpc>
                <a:spcPts val="2160"/>
              </a:lnSpc>
              <a:spcBef>
                <a:spcPts val="375"/>
              </a:spcBef>
            </a:pPr>
            <a:r>
              <a:rPr sz="2400" spc="-5" dirty="0">
                <a:solidFill>
                  <a:schemeClr val="tx2">
                    <a:lumMod val="75000"/>
                  </a:schemeClr>
                </a:solidFill>
                <a:latin typeface="Times New Roman" panose="02020603050405020304" pitchFamily="18" charset="0"/>
                <a:cs typeface="Times New Roman" panose="02020603050405020304" pitchFamily="18" charset="0"/>
              </a:rPr>
              <a:t>This </a:t>
            </a:r>
            <a:r>
              <a:rPr sz="2400" dirty="0">
                <a:solidFill>
                  <a:schemeClr val="tx2">
                    <a:lumMod val="75000"/>
                  </a:schemeClr>
                </a:solidFill>
                <a:latin typeface="Times New Roman" panose="02020603050405020304" pitchFamily="18" charset="0"/>
                <a:cs typeface="Times New Roman" panose="02020603050405020304" pitchFamily="18" charset="0"/>
              </a:rPr>
              <a:t>query </a:t>
            </a:r>
            <a:r>
              <a:rPr sz="2400" spc="-5" dirty="0">
                <a:solidFill>
                  <a:schemeClr val="tx2">
                    <a:lumMod val="75000"/>
                  </a:schemeClr>
                </a:solidFill>
                <a:latin typeface="Times New Roman" panose="02020603050405020304" pitchFamily="18" charset="0"/>
                <a:cs typeface="Times New Roman" panose="02020603050405020304" pitchFamily="18" charset="0"/>
              </a:rPr>
              <a:t>sums </a:t>
            </a:r>
            <a:r>
              <a:rPr sz="2400" dirty="0">
                <a:solidFill>
                  <a:schemeClr val="tx2">
                    <a:lumMod val="75000"/>
                  </a:schemeClr>
                </a:solidFill>
                <a:latin typeface="Times New Roman" panose="02020603050405020304" pitchFamily="18" charset="0"/>
                <a:cs typeface="Times New Roman" panose="02020603050405020304" pitchFamily="18" charset="0"/>
              </a:rPr>
              <a:t>the </a:t>
            </a:r>
            <a:r>
              <a:rPr sz="2400" spc="-25" dirty="0">
                <a:solidFill>
                  <a:schemeClr val="tx2">
                    <a:lumMod val="75000"/>
                  </a:schemeClr>
                </a:solidFill>
                <a:latin typeface="Times New Roman" panose="02020603050405020304" pitchFamily="18" charset="0"/>
                <a:cs typeface="Times New Roman" panose="02020603050405020304" pitchFamily="18" charset="0"/>
              </a:rPr>
              <a:t>total </a:t>
            </a:r>
            <a:r>
              <a:rPr sz="2400" spc="-10" dirty="0">
                <a:solidFill>
                  <a:schemeClr val="tx2">
                    <a:lumMod val="75000"/>
                  </a:schemeClr>
                </a:solidFill>
                <a:latin typeface="Times New Roman" panose="02020603050405020304" pitchFamily="18" charset="0"/>
                <a:cs typeface="Times New Roman" panose="02020603050405020304" pitchFamily="18" charset="0"/>
              </a:rPr>
              <a:t>payload  </a:t>
            </a:r>
            <a:r>
              <a:rPr sz="2400" spc="-5" dirty="0">
                <a:solidFill>
                  <a:schemeClr val="tx2">
                    <a:lumMod val="75000"/>
                  </a:schemeClr>
                </a:solidFill>
                <a:latin typeface="Times New Roman" panose="02020603050405020304" pitchFamily="18" charset="0"/>
                <a:cs typeface="Times New Roman" panose="02020603050405020304" pitchFamily="18" charset="0"/>
              </a:rPr>
              <a:t>mass </a:t>
            </a:r>
            <a:r>
              <a:rPr sz="2400" dirty="0">
                <a:solidFill>
                  <a:schemeClr val="tx2">
                    <a:lumMod val="75000"/>
                  </a:schemeClr>
                </a:solidFill>
                <a:latin typeface="Times New Roman" panose="02020603050405020304" pitchFamily="18" charset="0"/>
                <a:cs typeface="Times New Roman" panose="02020603050405020304" pitchFamily="18" charset="0"/>
              </a:rPr>
              <a:t>in kg </a:t>
            </a:r>
            <a:r>
              <a:rPr sz="2400" spc="-15" dirty="0">
                <a:solidFill>
                  <a:schemeClr val="tx2">
                    <a:lumMod val="75000"/>
                  </a:schemeClr>
                </a:solidFill>
                <a:latin typeface="Times New Roman" panose="02020603050405020304" pitchFamily="18" charset="0"/>
                <a:cs typeface="Times New Roman" panose="02020603050405020304" pitchFamily="18" charset="0"/>
              </a:rPr>
              <a:t>where </a:t>
            </a:r>
            <a:r>
              <a:rPr sz="2400" dirty="0">
                <a:solidFill>
                  <a:schemeClr val="tx2">
                    <a:lumMod val="75000"/>
                  </a:schemeClr>
                </a:solidFill>
                <a:latin typeface="Times New Roman" panose="02020603050405020304" pitchFamily="18" charset="0"/>
                <a:cs typeface="Times New Roman" panose="02020603050405020304" pitchFamily="18" charset="0"/>
              </a:rPr>
              <a:t>NASA </a:t>
            </a:r>
            <a:r>
              <a:rPr sz="2400" spc="-20" dirty="0">
                <a:solidFill>
                  <a:schemeClr val="tx2">
                    <a:lumMod val="75000"/>
                  </a:schemeClr>
                </a:solidFill>
                <a:latin typeface="Times New Roman" panose="02020603050405020304" pitchFamily="18" charset="0"/>
                <a:cs typeface="Times New Roman" panose="02020603050405020304" pitchFamily="18" charset="0"/>
              </a:rPr>
              <a:t>was </a:t>
            </a:r>
            <a:r>
              <a:rPr sz="2400" dirty="0">
                <a:solidFill>
                  <a:schemeClr val="tx2">
                    <a:lumMod val="75000"/>
                  </a:schemeClr>
                </a:solidFill>
                <a:latin typeface="Times New Roman" panose="02020603050405020304" pitchFamily="18" charset="0"/>
                <a:cs typeface="Times New Roman" panose="02020603050405020304" pitchFamily="18" charset="0"/>
              </a:rPr>
              <a:t>the  </a:t>
            </a:r>
            <a:r>
              <a:rPr sz="2400" spc="-60" dirty="0">
                <a:solidFill>
                  <a:schemeClr val="tx2">
                    <a:lumMod val="75000"/>
                  </a:schemeClr>
                </a:solidFill>
                <a:latin typeface="Times New Roman" panose="02020603050405020304" pitchFamily="18" charset="0"/>
                <a:cs typeface="Times New Roman" panose="02020603050405020304" pitchFamily="18" charset="0"/>
              </a:rPr>
              <a:t>customer.</a:t>
            </a:r>
            <a:endParaRPr sz="2400" dirty="0">
              <a:solidFill>
                <a:schemeClr val="tx2">
                  <a:lumMod val="75000"/>
                </a:schemeClr>
              </a:solidFill>
              <a:latin typeface="Times New Roman" panose="02020603050405020304" pitchFamily="18" charset="0"/>
              <a:cs typeface="Times New Roman" panose="02020603050405020304" pitchFamily="18" charset="0"/>
            </a:endParaRPr>
          </a:p>
          <a:p>
            <a:pPr marL="12700" marR="5080">
              <a:lnSpc>
                <a:spcPct val="90000"/>
              </a:lnSpc>
              <a:spcBef>
                <a:spcPts val="1370"/>
              </a:spcBef>
            </a:pPr>
            <a:r>
              <a:rPr sz="2400" spc="-15" dirty="0">
                <a:solidFill>
                  <a:schemeClr val="tx2">
                    <a:lumMod val="75000"/>
                  </a:schemeClr>
                </a:solidFill>
                <a:latin typeface="Times New Roman" panose="02020603050405020304" pitchFamily="18" charset="0"/>
                <a:cs typeface="Times New Roman" panose="02020603050405020304" pitchFamily="18" charset="0"/>
              </a:rPr>
              <a:t>CRS </a:t>
            </a:r>
            <a:r>
              <a:rPr sz="2400" spc="-20" dirty="0">
                <a:solidFill>
                  <a:schemeClr val="tx2">
                    <a:lumMod val="75000"/>
                  </a:schemeClr>
                </a:solidFill>
                <a:latin typeface="Times New Roman" panose="02020603050405020304" pitchFamily="18" charset="0"/>
                <a:cs typeface="Times New Roman" panose="02020603050405020304" pitchFamily="18" charset="0"/>
              </a:rPr>
              <a:t>stands </a:t>
            </a:r>
            <a:r>
              <a:rPr sz="2400" spc="-25" dirty="0">
                <a:solidFill>
                  <a:schemeClr val="tx2">
                    <a:lumMod val="75000"/>
                  </a:schemeClr>
                </a:solidFill>
                <a:latin typeface="Times New Roman" panose="02020603050405020304" pitchFamily="18" charset="0"/>
                <a:cs typeface="Times New Roman" panose="02020603050405020304" pitchFamily="18" charset="0"/>
              </a:rPr>
              <a:t>for </a:t>
            </a:r>
            <a:r>
              <a:rPr sz="2400" spc="-10" dirty="0">
                <a:solidFill>
                  <a:schemeClr val="tx2">
                    <a:lumMod val="75000"/>
                  </a:schemeClr>
                </a:solidFill>
                <a:latin typeface="Times New Roman" panose="02020603050405020304" pitchFamily="18" charset="0"/>
                <a:cs typeface="Times New Roman" panose="02020603050405020304" pitchFamily="18" charset="0"/>
              </a:rPr>
              <a:t>Commercial  </a:t>
            </a:r>
            <a:r>
              <a:rPr sz="2400" spc="-5" dirty="0">
                <a:solidFill>
                  <a:schemeClr val="tx2">
                    <a:lumMod val="75000"/>
                  </a:schemeClr>
                </a:solidFill>
                <a:latin typeface="Times New Roman" panose="02020603050405020304" pitchFamily="18" charset="0"/>
                <a:cs typeface="Times New Roman" panose="02020603050405020304" pitchFamily="18" charset="0"/>
              </a:rPr>
              <a:t>Resupply </a:t>
            </a:r>
            <a:r>
              <a:rPr sz="2400" dirty="0">
                <a:solidFill>
                  <a:schemeClr val="tx2">
                    <a:lumMod val="75000"/>
                  </a:schemeClr>
                </a:solidFill>
                <a:latin typeface="Times New Roman" panose="02020603050405020304" pitchFamily="18" charset="0"/>
                <a:cs typeface="Times New Roman" panose="02020603050405020304" pitchFamily="18" charset="0"/>
              </a:rPr>
              <a:t>Services which</a:t>
            </a:r>
            <a:r>
              <a:rPr sz="2400" spc="-90" dirty="0">
                <a:solidFill>
                  <a:schemeClr val="tx2">
                    <a:lumMod val="75000"/>
                  </a:schemeClr>
                </a:solidFill>
                <a:latin typeface="Times New Roman" panose="02020603050405020304" pitchFamily="18" charset="0"/>
                <a:cs typeface="Times New Roman" panose="02020603050405020304" pitchFamily="18" charset="0"/>
              </a:rPr>
              <a:t> </a:t>
            </a:r>
            <a:r>
              <a:rPr sz="2400" spc="-20" dirty="0">
                <a:solidFill>
                  <a:schemeClr val="tx2">
                    <a:lumMod val="75000"/>
                  </a:schemeClr>
                </a:solidFill>
                <a:latin typeface="Times New Roman" panose="02020603050405020304" pitchFamily="18" charset="0"/>
                <a:cs typeface="Times New Roman" panose="02020603050405020304" pitchFamily="18" charset="0"/>
              </a:rPr>
              <a:t>indicates  </a:t>
            </a:r>
            <a:r>
              <a:rPr sz="2400" spc="-5" dirty="0">
                <a:solidFill>
                  <a:schemeClr val="tx2">
                    <a:lumMod val="75000"/>
                  </a:schemeClr>
                </a:solidFill>
                <a:latin typeface="Times New Roman" panose="02020603050405020304" pitchFamily="18" charset="0"/>
                <a:cs typeface="Times New Roman" panose="02020603050405020304" pitchFamily="18" charset="0"/>
              </a:rPr>
              <a:t>that </a:t>
            </a:r>
            <a:r>
              <a:rPr sz="2400" dirty="0">
                <a:solidFill>
                  <a:schemeClr val="tx2">
                    <a:lumMod val="75000"/>
                  </a:schemeClr>
                </a:solidFill>
                <a:latin typeface="Times New Roman" panose="02020603050405020304" pitchFamily="18" charset="0"/>
                <a:cs typeface="Times New Roman" panose="02020603050405020304" pitchFamily="18" charset="0"/>
              </a:rPr>
              <a:t>these </a:t>
            </a:r>
            <a:r>
              <a:rPr sz="2400" spc="-10" dirty="0">
                <a:solidFill>
                  <a:schemeClr val="tx2">
                    <a:lumMod val="75000"/>
                  </a:schemeClr>
                </a:solidFill>
                <a:latin typeface="Times New Roman" panose="02020603050405020304" pitchFamily="18" charset="0"/>
                <a:cs typeface="Times New Roman" panose="02020603050405020304" pitchFamily="18" charset="0"/>
              </a:rPr>
              <a:t>payloads </a:t>
            </a:r>
            <a:r>
              <a:rPr sz="2400" spc="-20" dirty="0">
                <a:solidFill>
                  <a:schemeClr val="tx2">
                    <a:lumMod val="75000"/>
                  </a:schemeClr>
                </a:solidFill>
                <a:latin typeface="Times New Roman" panose="02020603050405020304" pitchFamily="18" charset="0"/>
                <a:cs typeface="Times New Roman" panose="02020603050405020304" pitchFamily="18" charset="0"/>
              </a:rPr>
              <a:t>were sent to  </a:t>
            </a:r>
            <a:r>
              <a:rPr sz="2400" dirty="0">
                <a:solidFill>
                  <a:schemeClr val="tx2">
                    <a:lumMod val="75000"/>
                  </a:schemeClr>
                </a:solidFill>
                <a:latin typeface="Times New Roman" panose="02020603050405020304" pitchFamily="18" charset="0"/>
                <a:cs typeface="Times New Roman" panose="02020603050405020304" pitchFamily="18" charset="0"/>
              </a:rPr>
              <a:t>the </a:t>
            </a:r>
            <a:r>
              <a:rPr sz="2400" spc="-10" dirty="0">
                <a:solidFill>
                  <a:schemeClr val="tx2">
                    <a:lumMod val="75000"/>
                  </a:schemeClr>
                </a:solidFill>
                <a:latin typeface="Times New Roman" panose="02020603050405020304" pitchFamily="18" charset="0"/>
                <a:cs typeface="Times New Roman" panose="02020603050405020304" pitchFamily="18" charset="0"/>
              </a:rPr>
              <a:t>International </a:t>
            </a:r>
            <a:r>
              <a:rPr sz="2400" dirty="0">
                <a:solidFill>
                  <a:schemeClr val="tx2">
                    <a:lumMod val="75000"/>
                  </a:schemeClr>
                </a:solidFill>
                <a:latin typeface="Times New Roman" panose="02020603050405020304" pitchFamily="18" charset="0"/>
                <a:cs typeface="Times New Roman" panose="02020603050405020304" pitchFamily="18" charset="0"/>
              </a:rPr>
              <a:t>Space </a:t>
            </a:r>
            <a:r>
              <a:rPr sz="2400" spc="-20" dirty="0">
                <a:solidFill>
                  <a:schemeClr val="tx2">
                    <a:lumMod val="75000"/>
                  </a:schemeClr>
                </a:solidFill>
                <a:latin typeface="Times New Roman" panose="02020603050405020304" pitchFamily="18" charset="0"/>
                <a:cs typeface="Times New Roman" panose="02020603050405020304" pitchFamily="18" charset="0"/>
              </a:rPr>
              <a:t>Station  </a:t>
            </a:r>
            <a:r>
              <a:rPr sz="2400" dirty="0">
                <a:solidFill>
                  <a:schemeClr val="tx2">
                    <a:lumMod val="75000"/>
                  </a:schemeClr>
                </a:solidFill>
                <a:latin typeface="Times New Roman" panose="02020603050405020304" pitchFamily="18" charset="0"/>
                <a:cs typeface="Times New Roman" panose="02020603050405020304" pitchFamily="18" charset="0"/>
              </a:rPr>
              <a:t>(ISS).</a:t>
            </a:r>
          </a:p>
        </p:txBody>
      </p:sp>
      <p:sp>
        <p:nvSpPr>
          <p:cNvPr id="7" name="object 5">
            <a:extLst>
              <a:ext uri="{FF2B5EF4-FFF2-40B4-BE49-F238E27FC236}">
                <a16:creationId xmlns:a16="http://schemas.microsoft.com/office/drawing/2014/main" id="{A3F43BC2-6437-4B93-91AB-5ECEFC69A2D0}"/>
              </a:ext>
            </a:extLst>
          </p:cNvPr>
          <p:cNvSpPr/>
          <p:nvPr/>
        </p:nvSpPr>
        <p:spPr>
          <a:xfrm>
            <a:off x="770011" y="1548693"/>
            <a:ext cx="6230864" cy="2884297"/>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25963"/>
            <a:ext cx="10687961" cy="1603375"/>
          </a:xfrm>
          <a:prstGeom prst="rect">
            <a:avLst/>
          </a:prstGeom>
        </p:spPr>
        <p:txBody>
          <a:bodyPr>
            <a:normAutofit/>
          </a:bodyPr>
          <a:lstStyle/>
          <a:p>
            <a:pPr marL="127000" marR="172085" indent="-342900">
              <a:lnSpc>
                <a:spcPct val="91700"/>
              </a:lnSpc>
              <a:spcBef>
                <a:spcPts val="300"/>
              </a:spcBef>
              <a:buFont typeface="Wingdings" panose="05000000000000000000" pitchFamily="2" charset="2"/>
              <a:buChar char="§"/>
            </a:pPr>
            <a:r>
              <a:rPr lang="en-US" sz="2400" spc="-5" dirty="0">
                <a:solidFill>
                  <a:schemeClr val="tx2">
                    <a:lumMod val="75000"/>
                  </a:schemeClr>
                </a:solidFill>
                <a:latin typeface="Times New Roman" panose="02020603050405020304" pitchFamily="18" charset="0"/>
                <a:cs typeface="Times New Roman" panose="02020603050405020304" pitchFamily="18" charset="0"/>
              </a:rPr>
              <a:t>This </a:t>
            </a:r>
            <a:r>
              <a:rPr lang="en-US" sz="2400" dirty="0">
                <a:solidFill>
                  <a:schemeClr val="tx2">
                    <a:lumMod val="75000"/>
                  </a:schemeClr>
                </a:solidFill>
                <a:latin typeface="Times New Roman" panose="02020603050405020304" pitchFamily="18" charset="0"/>
                <a:cs typeface="Times New Roman" panose="02020603050405020304" pitchFamily="18" charset="0"/>
              </a:rPr>
              <a:t>query </a:t>
            </a:r>
            <a:r>
              <a:rPr lang="en-US" sz="2400" spc="-5" dirty="0">
                <a:solidFill>
                  <a:schemeClr val="tx2">
                    <a:lumMod val="75000"/>
                  </a:schemeClr>
                </a:solidFill>
                <a:latin typeface="Times New Roman" panose="02020603050405020304" pitchFamily="18" charset="0"/>
                <a:cs typeface="Times New Roman" panose="02020603050405020304" pitchFamily="18" charset="0"/>
              </a:rPr>
              <a:t>calculates</a:t>
            </a:r>
            <a:r>
              <a:rPr lang="en-US" sz="2400" spc="-204"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40" dirty="0">
                <a:solidFill>
                  <a:schemeClr val="tx2">
                    <a:lumMod val="75000"/>
                  </a:schemeClr>
                </a:solidFill>
                <a:latin typeface="Times New Roman" panose="02020603050405020304" pitchFamily="18" charset="0"/>
                <a:cs typeface="Times New Roman" panose="02020603050405020304" pitchFamily="18" charset="0"/>
              </a:rPr>
              <a:t>average </a:t>
            </a:r>
            <a:r>
              <a:rPr lang="en-US" sz="2400" spc="-10"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 or  </a:t>
            </a:r>
            <a:r>
              <a:rPr lang="en-US" sz="2400" dirty="0">
                <a:solidFill>
                  <a:schemeClr val="tx2">
                    <a:lumMod val="75000"/>
                  </a:schemeClr>
                </a:solidFill>
                <a:latin typeface="Times New Roman" panose="02020603050405020304" pitchFamily="18" charset="0"/>
                <a:cs typeface="Times New Roman" panose="02020603050405020304" pitchFamily="18" charset="0"/>
              </a:rPr>
              <a:t>launches which </a:t>
            </a:r>
            <a:r>
              <a:rPr lang="en-US" sz="2400" spc="-5" dirty="0">
                <a:solidFill>
                  <a:schemeClr val="tx2">
                    <a:lumMod val="75000"/>
                  </a:schemeClr>
                </a:solidFill>
                <a:latin typeface="Times New Roman" panose="02020603050405020304" pitchFamily="18" charset="0"/>
                <a:cs typeface="Times New Roman" panose="02020603050405020304" pitchFamily="18" charset="0"/>
              </a:rPr>
              <a:t>used  </a:t>
            </a:r>
            <a:r>
              <a:rPr lang="en-US" sz="2400" spc="-20" dirty="0">
                <a:solidFill>
                  <a:schemeClr val="tx2">
                    <a:lumMod val="75000"/>
                  </a:schemeClr>
                </a:solidFill>
                <a:latin typeface="Times New Roman" panose="02020603050405020304" pitchFamily="18" charset="0"/>
                <a:cs typeface="Times New Roman" panose="02020603050405020304" pitchFamily="18" charset="0"/>
              </a:rPr>
              <a:t>booster </a:t>
            </a:r>
            <a:r>
              <a:rPr lang="en-US" sz="2400" spc="-25" dirty="0">
                <a:solidFill>
                  <a:schemeClr val="tx2">
                    <a:lumMod val="75000"/>
                  </a:schemeClr>
                </a:solidFill>
                <a:latin typeface="Times New Roman" panose="02020603050405020304" pitchFamily="18" charset="0"/>
                <a:cs typeface="Times New Roman" panose="02020603050405020304" pitchFamily="18" charset="0"/>
              </a:rPr>
              <a:t>version </a:t>
            </a:r>
            <a:r>
              <a:rPr lang="en-US" sz="2400" dirty="0">
                <a:solidFill>
                  <a:schemeClr val="tx2">
                    <a:lumMod val="75000"/>
                  </a:schemeClr>
                </a:solidFill>
                <a:latin typeface="Times New Roman" panose="02020603050405020304" pitchFamily="18" charset="0"/>
                <a:cs typeface="Times New Roman" panose="02020603050405020304" pitchFamily="18" charset="0"/>
              </a:rPr>
              <a:t>F9</a:t>
            </a:r>
            <a:r>
              <a:rPr lang="en-US" sz="2400" spc="-3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v1.1</a:t>
            </a:r>
          </a:p>
          <a:p>
            <a:pPr marL="127000" marR="5080" indent="-342900">
              <a:lnSpc>
                <a:spcPct val="91800"/>
              </a:lnSpc>
              <a:spcBef>
                <a:spcPts val="1400"/>
              </a:spcBef>
              <a:buFont typeface="Wingdings" panose="05000000000000000000" pitchFamily="2" charset="2"/>
              <a:buChar char="§"/>
            </a:pPr>
            <a:r>
              <a:rPr lang="en-US" sz="2400" spc="-40" dirty="0">
                <a:solidFill>
                  <a:schemeClr val="tx2">
                    <a:lumMod val="75000"/>
                  </a:schemeClr>
                </a:solidFill>
                <a:latin typeface="Times New Roman" panose="02020603050405020304" pitchFamily="18" charset="0"/>
                <a:cs typeface="Times New Roman" panose="02020603050405020304" pitchFamily="18" charset="0"/>
              </a:rPr>
              <a:t>Average </a:t>
            </a:r>
            <a:r>
              <a:rPr lang="en-US" sz="2400" spc="-10"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 of  </a:t>
            </a:r>
            <a:r>
              <a:rPr lang="en-US" sz="2400" dirty="0">
                <a:solidFill>
                  <a:schemeClr val="tx2">
                    <a:lumMod val="75000"/>
                  </a:schemeClr>
                </a:solidFill>
                <a:latin typeface="Times New Roman" panose="02020603050405020304" pitchFamily="18" charset="0"/>
                <a:cs typeface="Times New Roman" panose="02020603050405020304" pitchFamily="18" charset="0"/>
              </a:rPr>
              <a:t>F9 1.1 </a:t>
            </a:r>
            <a:r>
              <a:rPr lang="en-US" sz="2400" spc="-5" dirty="0">
                <a:solidFill>
                  <a:schemeClr val="tx2">
                    <a:lumMod val="75000"/>
                  </a:schemeClr>
                </a:solidFill>
                <a:latin typeface="Times New Roman" panose="02020603050405020304" pitchFamily="18" charset="0"/>
                <a:cs typeface="Times New Roman" panose="02020603050405020304" pitchFamily="18" charset="0"/>
              </a:rPr>
              <a:t>is on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5" dirty="0">
                <a:solidFill>
                  <a:schemeClr val="tx2">
                    <a:lumMod val="75000"/>
                  </a:schemeClr>
                </a:solidFill>
                <a:latin typeface="Times New Roman" panose="02020603050405020304" pitchFamily="18" charset="0"/>
                <a:cs typeface="Times New Roman" panose="02020603050405020304" pitchFamily="18" charset="0"/>
              </a:rPr>
              <a:t>low </a:t>
            </a:r>
            <a:r>
              <a:rPr lang="en-US" sz="2400" dirty="0">
                <a:solidFill>
                  <a:schemeClr val="tx2">
                    <a:lumMod val="75000"/>
                  </a:schemeClr>
                </a:solidFill>
                <a:latin typeface="Times New Roman" panose="02020603050405020304" pitchFamily="18" charset="0"/>
                <a:cs typeface="Times New Roman" panose="02020603050405020304" pitchFamily="18" charset="0"/>
              </a:rPr>
              <a:t>end</a:t>
            </a:r>
            <a:r>
              <a:rPr lang="en-US" sz="2400" spc="-23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of  our </a:t>
            </a:r>
            <a:r>
              <a:rPr lang="en-US" sz="2400" spc="-10"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a:t>
            </a:r>
            <a:r>
              <a:rPr lang="en-US" sz="2400" spc="-114" dirty="0">
                <a:solidFill>
                  <a:schemeClr val="tx2">
                    <a:lumMod val="75000"/>
                  </a:schemeClr>
                </a:solidFill>
                <a:latin typeface="Times New Roman" panose="02020603050405020304" pitchFamily="18" charset="0"/>
                <a:cs typeface="Times New Roman" panose="02020603050405020304" pitchFamily="18" charset="0"/>
              </a:rPr>
              <a:t> </a:t>
            </a:r>
            <a:r>
              <a:rPr lang="en-US" sz="2400" spc="-20" dirty="0">
                <a:solidFill>
                  <a:schemeClr val="tx2">
                    <a:lumMod val="75000"/>
                  </a:schemeClr>
                </a:solidFill>
                <a:latin typeface="Times New Roman" panose="02020603050405020304" pitchFamily="18" charset="0"/>
                <a:cs typeface="Times New Roman" panose="02020603050405020304" pitchFamily="18" charset="0"/>
              </a:rPr>
              <a:t>range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object 5">
            <a:extLst>
              <a:ext uri="{FF2B5EF4-FFF2-40B4-BE49-F238E27FC236}">
                <a16:creationId xmlns:a16="http://schemas.microsoft.com/office/drawing/2014/main" id="{4D0F4CA4-FB03-4C8F-BE71-1DE4D1D954A5}"/>
              </a:ext>
            </a:extLst>
          </p:cNvPr>
          <p:cNvSpPr/>
          <p:nvPr/>
        </p:nvSpPr>
        <p:spPr>
          <a:xfrm>
            <a:off x="840690" y="1470407"/>
            <a:ext cx="6364224" cy="286969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557929"/>
            <a:ext cx="10551583" cy="1599984"/>
          </a:xfrm>
          <a:prstGeom prst="rect">
            <a:avLst/>
          </a:prstGeom>
        </p:spPr>
        <p:txBody>
          <a:bodyPr lIns="91440" tIns="45720" rIns="91440" bIns="45720" anchor="t">
            <a:noAutofit/>
          </a:bodyPr>
          <a:lstStyle/>
          <a:p>
            <a:pPr>
              <a:lnSpc>
                <a:spcPct val="100000"/>
              </a:lnSpc>
              <a:spcBef>
                <a:spcPts val="14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This query returns the first  successful ground pad landing  date.</a:t>
            </a:r>
          </a:p>
          <a:p>
            <a:pPr>
              <a:lnSpc>
                <a:spcPct val="100000"/>
              </a:lnSpc>
              <a:spcBef>
                <a:spcPts val="14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First ground pad landing wasn’t</a:t>
            </a:r>
            <a:r>
              <a:rPr lang="uk-UA"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until the end of 2015.</a:t>
            </a:r>
          </a:p>
          <a:p>
            <a:pPr>
              <a:lnSpc>
                <a:spcPct val="100000"/>
              </a:lnSpc>
              <a:spcBef>
                <a:spcPts val="14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Successful landings in general</a:t>
            </a:r>
            <a:r>
              <a:rPr lang="uk-UA"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appear starting 2014.</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a:extLst>
              <a:ext uri="{FF2B5EF4-FFF2-40B4-BE49-F238E27FC236}">
                <a16:creationId xmlns:a16="http://schemas.microsoft.com/office/drawing/2014/main" id="{CF3AA5A0-1B8A-4DB1-B7D9-A45A6D63DB4A}"/>
              </a:ext>
            </a:extLst>
          </p:cNvPr>
          <p:cNvSpPr/>
          <p:nvPr/>
        </p:nvSpPr>
        <p:spPr>
          <a:xfrm>
            <a:off x="770011" y="1498664"/>
            <a:ext cx="5780532" cy="286054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89984"/>
            <a:ext cx="10687961" cy="899013"/>
          </a:xfrm>
          <a:prstGeom prst="rect">
            <a:avLst/>
          </a:prstGeom>
        </p:spPr>
        <p:txBody>
          <a:bodyPr lIns="91440" tIns="45720" rIns="91440" bIns="45720" anchor="t">
            <a:normAutofit/>
          </a:bodyPr>
          <a:lstStyle/>
          <a:p>
            <a:pPr marL="0" marR="5080" indent="0">
              <a:lnSpc>
                <a:spcPct val="91700"/>
              </a:lnSpc>
              <a:spcBef>
                <a:spcPts val="300"/>
              </a:spcBef>
              <a:buNone/>
            </a:pPr>
            <a:r>
              <a:rPr lang="en-US" sz="2400" spc="-5" dirty="0">
                <a:solidFill>
                  <a:schemeClr val="tx2">
                    <a:lumMod val="75000"/>
                  </a:schemeClr>
                </a:solidFill>
                <a:latin typeface="Times New Roman" panose="02020603050405020304" pitchFamily="18" charset="0"/>
                <a:cs typeface="Times New Roman" panose="02020603050405020304" pitchFamily="18" charset="0"/>
              </a:rPr>
              <a:t>This </a:t>
            </a:r>
            <a:r>
              <a:rPr lang="en-US" sz="2400" dirty="0">
                <a:solidFill>
                  <a:schemeClr val="tx2">
                    <a:lumMod val="75000"/>
                  </a:schemeClr>
                </a:solidFill>
                <a:latin typeface="Times New Roman" panose="02020603050405020304" pitchFamily="18" charset="0"/>
                <a:cs typeface="Times New Roman" panose="02020603050405020304" pitchFamily="18" charset="0"/>
              </a:rPr>
              <a:t>query </a:t>
            </a:r>
            <a:r>
              <a:rPr lang="en-US" sz="2400" spc="-5" dirty="0">
                <a:solidFill>
                  <a:schemeClr val="tx2">
                    <a:lumMod val="75000"/>
                  </a:schemeClr>
                </a:solidFill>
                <a:latin typeface="Times New Roman" panose="02020603050405020304" pitchFamily="18" charset="0"/>
                <a:cs typeface="Times New Roman" panose="02020603050405020304" pitchFamily="18" charset="0"/>
              </a:rPr>
              <a:t>returns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20" dirty="0">
                <a:solidFill>
                  <a:schemeClr val="tx2">
                    <a:lumMod val="75000"/>
                  </a:schemeClr>
                </a:solidFill>
                <a:latin typeface="Times New Roman" panose="02020603050405020304" pitchFamily="18" charset="0"/>
                <a:cs typeface="Times New Roman" panose="02020603050405020304" pitchFamily="18" charset="0"/>
              </a:rPr>
              <a:t>four  booster </a:t>
            </a:r>
            <a:r>
              <a:rPr lang="en-US" sz="2400" spc="-25" dirty="0">
                <a:solidFill>
                  <a:schemeClr val="tx2">
                    <a:lumMod val="75000"/>
                  </a:schemeClr>
                </a:solidFill>
                <a:latin typeface="Times New Roman" panose="02020603050405020304" pitchFamily="18" charset="0"/>
                <a:cs typeface="Times New Roman" panose="02020603050405020304" pitchFamily="18" charset="0"/>
              </a:rPr>
              <a:t>versions </a:t>
            </a:r>
            <a:r>
              <a:rPr lang="en-US" sz="2400" spc="-5" dirty="0">
                <a:solidFill>
                  <a:schemeClr val="tx2">
                    <a:lumMod val="75000"/>
                  </a:schemeClr>
                </a:solidFill>
                <a:latin typeface="Times New Roman" panose="02020603050405020304" pitchFamily="18" charset="0"/>
                <a:cs typeface="Times New Roman" panose="02020603050405020304" pitchFamily="18" charset="0"/>
              </a:rPr>
              <a:t>that had  successful </a:t>
            </a:r>
            <a:r>
              <a:rPr lang="en-US" sz="2400" spc="-20" dirty="0">
                <a:solidFill>
                  <a:schemeClr val="tx2">
                    <a:lumMod val="75000"/>
                  </a:schemeClr>
                </a:solidFill>
                <a:latin typeface="Times New Roman" panose="02020603050405020304" pitchFamily="18" charset="0"/>
                <a:cs typeface="Times New Roman" panose="02020603050405020304" pitchFamily="18" charset="0"/>
              </a:rPr>
              <a:t>drone </a:t>
            </a:r>
            <a:r>
              <a:rPr lang="en-US" sz="2400" spc="-5" dirty="0">
                <a:solidFill>
                  <a:schemeClr val="tx2">
                    <a:lumMod val="75000"/>
                  </a:schemeClr>
                </a:solidFill>
                <a:latin typeface="Times New Roman" panose="02020603050405020304" pitchFamily="18" charset="0"/>
                <a:cs typeface="Times New Roman" panose="02020603050405020304" pitchFamily="18" charset="0"/>
              </a:rPr>
              <a:t>ship</a:t>
            </a:r>
            <a:r>
              <a:rPr lang="en-US" sz="2400" spc="-1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landings  and a </a:t>
            </a:r>
            <a:r>
              <a:rPr lang="en-US" sz="2400" spc="-5" dirty="0">
                <a:solidFill>
                  <a:schemeClr val="tx2">
                    <a:lumMod val="75000"/>
                  </a:schemeClr>
                </a:solidFill>
                <a:latin typeface="Times New Roman" panose="02020603050405020304" pitchFamily="18" charset="0"/>
                <a:cs typeface="Times New Roman" panose="02020603050405020304" pitchFamily="18" charset="0"/>
              </a:rPr>
              <a:t>payload mass between  </a:t>
            </a:r>
            <a:r>
              <a:rPr lang="en-US" sz="2400" dirty="0">
                <a:solidFill>
                  <a:schemeClr val="tx2">
                    <a:lumMod val="75000"/>
                  </a:schemeClr>
                </a:solidFill>
                <a:latin typeface="Times New Roman" panose="02020603050405020304" pitchFamily="18" charset="0"/>
                <a:cs typeface="Times New Roman" panose="02020603050405020304" pitchFamily="18" charset="0"/>
              </a:rPr>
              <a:t>4000 and 6000</a:t>
            </a:r>
            <a:r>
              <a:rPr lang="en-US" sz="2400" spc="-165" dirty="0">
                <a:solidFill>
                  <a:schemeClr val="tx2">
                    <a:lumMod val="75000"/>
                  </a:schemeClr>
                </a:solidFill>
                <a:latin typeface="Times New Roman" panose="02020603050405020304" pitchFamily="18" charset="0"/>
                <a:cs typeface="Times New Roman" panose="02020603050405020304" pitchFamily="18" charset="0"/>
              </a:rPr>
              <a:t> </a:t>
            </a:r>
            <a:r>
              <a:rPr lang="en-US" sz="2400" spc="-25" dirty="0">
                <a:solidFill>
                  <a:schemeClr val="tx2">
                    <a:lumMod val="75000"/>
                  </a:schemeClr>
                </a:solidFill>
                <a:latin typeface="Times New Roman" panose="02020603050405020304" pitchFamily="18" charset="0"/>
                <a:cs typeface="Times New Roman" panose="02020603050405020304" pitchFamily="18" charset="0"/>
              </a:rPr>
              <a:t>non</a:t>
            </a:r>
            <a:r>
              <a:rPr lang="uk-UA" sz="2400" spc="-25" dirty="0">
                <a:solidFill>
                  <a:schemeClr val="tx2">
                    <a:lumMod val="75000"/>
                  </a:schemeClr>
                </a:solidFill>
                <a:latin typeface="Times New Roman" panose="02020603050405020304" pitchFamily="18" charset="0"/>
                <a:cs typeface="Times New Roman" panose="02020603050405020304" pitchFamily="18" charset="0"/>
              </a:rPr>
              <a:t> </a:t>
            </a:r>
            <a:r>
              <a:rPr lang="en-US" sz="2400" spc="-25" dirty="0">
                <a:solidFill>
                  <a:schemeClr val="tx2">
                    <a:lumMod val="75000"/>
                  </a:schemeClr>
                </a:solidFill>
                <a:latin typeface="Times New Roman" panose="02020603050405020304" pitchFamily="18" charset="0"/>
                <a:cs typeface="Times New Roman" panose="02020603050405020304" pitchFamily="18" charset="0"/>
              </a:rPr>
              <a:t>inclusively.</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a:extLst>
              <a:ext uri="{FF2B5EF4-FFF2-40B4-BE49-F238E27FC236}">
                <a16:creationId xmlns:a16="http://schemas.microsoft.com/office/drawing/2014/main" id="{9A0ECC1D-CE5F-4347-AC27-CE06C4897452}"/>
              </a:ext>
            </a:extLst>
          </p:cNvPr>
          <p:cNvSpPr/>
          <p:nvPr/>
        </p:nvSpPr>
        <p:spPr>
          <a:xfrm>
            <a:off x="770010" y="1418509"/>
            <a:ext cx="7944761" cy="3324941"/>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object 4">
            <a:extLst>
              <a:ext uri="{FF2B5EF4-FFF2-40B4-BE49-F238E27FC236}">
                <a16:creationId xmlns:a16="http://schemas.microsoft.com/office/drawing/2014/main" id="{4AD8B083-BFB7-4B66-BEA5-803FD50CA4C0}"/>
              </a:ext>
            </a:extLst>
          </p:cNvPr>
          <p:cNvSpPr txBox="1"/>
          <p:nvPr/>
        </p:nvSpPr>
        <p:spPr>
          <a:xfrm>
            <a:off x="10942486" y="6502769"/>
            <a:ext cx="144780" cy="16002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sz="1050" dirty="0">
                <a:solidFill>
                  <a:srgbClr val="FFFFFF"/>
                </a:solidFill>
                <a:latin typeface="Carlito"/>
                <a:cs typeface="Carlito"/>
              </a:rPr>
              <a:pPr marL="38100">
                <a:lnSpc>
                  <a:spcPts val="1100"/>
                </a:lnSpc>
              </a:pPr>
              <a:t>3</a:t>
            </a:fld>
            <a:endParaRPr sz="1050">
              <a:latin typeface="Carlito"/>
              <a:cs typeface="Carlito"/>
            </a:endParaRPr>
          </a:p>
        </p:txBody>
      </p:sp>
      <p:sp>
        <p:nvSpPr>
          <p:cNvPr id="7" name="object 3">
            <a:extLst>
              <a:ext uri="{FF2B5EF4-FFF2-40B4-BE49-F238E27FC236}">
                <a16:creationId xmlns:a16="http://schemas.microsoft.com/office/drawing/2014/main" id="{45FD2925-883C-427F-9354-B513A46997BD}"/>
              </a:ext>
            </a:extLst>
          </p:cNvPr>
          <p:cNvSpPr txBox="1"/>
          <p:nvPr/>
        </p:nvSpPr>
        <p:spPr>
          <a:xfrm>
            <a:off x="770011" y="1737043"/>
            <a:ext cx="10668410" cy="3959544"/>
          </a:xfrm>
          <a:prstGeom prst="rect">
            <a:avLst/>
          </a:prstGeom>
        </p:spPr>
        <p:txBody>
          <a:bodyPr vert="horz" wrap="square" lIns="0" tIns="4571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marR="142875" indent="-342900" algn="just">
              <a:lnSpc>
                <a:spcPct val="90000"/>
              </a:lnSpc>
              <a:spcBef>
                <a:spcPts val="359"/>
              </a:spcBef>
              <a:buFont typeface="Wingdings" panose="05000000000000000000" pitchFamily="2" charset="2"/>
              <a:buChar char="Ø"/>
              <a:tabLst>
                <a:tab pos="240665" algn="l"/>
                <a:tab pos="241300" algn="l"/>
              </a:tabLst>
            </a:pPr>
            <a:r>
              <a:rPr sz="2400" spc="-20" dirty="0">
                <a:solidFill>
                  <a:schemeClr val="tx2">
                    <a:lumMod val="75000"/>
                  </a:schemeClr>
                </a:solidFill>
                <a:latin typeface="Times New Roman" panose="02020603050405020304" pitchFamily="18" charset="0"/>
                <a:cs typeface="Times New Roman" panose="02020603050405020304" pitchFamily="18" charset="0"/>
              </a:rPr>
              <a:t>Collected </a:t>
            </a:r>
            <a:r>
              <a:rPr sz="2400" spc="-35" dirty="0">
                <a:solidFill>
                  <a:schemeClr val="tx2">
                    <a:lumMod val="75000"/>
                  </a:schemeClr>
                </a:solidFill>
                <a:latin typeface="Times New Roman" panose="02020603050405020304" pitchFamily="18" charset="0"/>
                <a:cs typeface="Times New Roman" panose="02020603050405020304" pitchFamily="18" charset="0"/>
              </a:rPr>
              <a:t>data </a:t>
            </a:r>
            <a:r>
              <a:rPr sz="2400" spc="-20" dirty="0">
                <a:solidFill>
                  <a:schemeClr val="tx2">
                    <a:lumMod val="75000"/>
                  </a:schemeClr>
                </a:solidFill>
                <a:latin typeface="Times New Roman" panose="02020603050405020304" pitchFamily="18" charset="0"/>
                <a:cs typeface="Times New Roman" panose="02020603050405020304" pitchFamily="18" charset="0"/>
              </a:rPr>
              <a:t>from </a:t>
            </a:r>
            <a:r>
              <a:rPr sz="2400" spc="-15" dirty="0">
                <a:solidFill>
                  <a:schemeClr val="tx2">
                    <a:lumMod val="75000"/>
                  </a:schemeClr>
                </a:solidFill>
                <a:latin typeface="Times New Roman" panose="02020603050405020304" pitchFamily="18" charset="0"/>
                <a:cs typeface="Times New Roman" panose="02020603050405020304" pitchFamily="18" charset="0"/>
              </a:rPr>
              <a:t>public SpaceX </a:t>
            </a:r>
            <a:r>
              <a:rPr sz="2400" spc="-5" dirty="0">
                <a:solidFill>
                  <a:schemeClr val="tx2">
                    <a:lumMod val="75000"/>
                  </a:schemeClr>
                </a:solidFill>
                <a:latin typeface="Times New Roman" panose="02020603050405020304" pitchFamily="18" charset="0"/>
                <a:cs typeface="Times New Roman" panose="02020603050405020304" pitchFamily="18" charset="0"/>
              </a:rPr>
              <a:t>API and </a:t>
            </a:r>
            <a:r>
              <a:rPr sz="2400" spc="-10" dirty="0">
                <a:solidFill>
                  <a:schemeClr val="tx2">
                    <a:lumMod val="75000"/>
                  </a:schemeClr>
                </a:solidFill>
                <a:latin typeface="Times New Roman" panose="02020603050405020304" pitchFamily="18" charset="0"/>
                <a:cs typeface="Times New Roman" panose="02020603050405020304" pitchFamily="18" charset="0"/>
              </a:rPr>
              <a:t>SpaceX </a:t>
            </a:r>
            <a:r>
              <a:rPr sz="2400" spc="-5" dirty="0">
                <a:solidFill>
                  <a:schemeClr val="tx2">
                    <a:lumMod val="75000"/>
                  </a:schemeClr>
                </a:solidFill>
                <a:latin typeface="Times New Roman" panose="02020603050405020304" pitchFamily="18" charset="0"/>
                <a:cs typeface="Times New Roman" panose="02020603050405020304" pitchFamily="18" charset="0"/>
              </a:rPr>
              <a:t>Wikipedia </a:t>
            </a:r>
            <a:r>
              <a:rPr sz="2400" spc="-20" dirty="0">
                <a:solidFill>
                  <a:schemeClr val="tx2">
                    <a:lumMod val="75000"/>
                  </a:schemeClr>
                </a:solidFill>
                <a:latin typeface="Times New Roman" panose="02020603050405020304" pitchFamily="18" charset="0"/>
                <a:cs typeface="Times New Roman" panose="02020603050405020304" pitchFamily="18" charset="0"/>
              </a:rPr>
              <a:t>page. </a:t>
            </a:r>
            <a:r>
              <a:rPr sz="2400" spc="-25" dirty="0">
                <a:solidFill>
                  <a:schemeClr val="tx2">
                    <a:lumMod val="75000"/>
                  </a:schemeClr>
                </a:solidFill>
                <a:latin typeface="Times New Roman" panose="02020603050405020304" pitchFamily="18" charset="0"/>
                <a:cs typeface="Times New Roman" panose="02020603050405020304" pitchFamily="18" charset="0"/>
              </a:rPr>
              <a:t>Created </a:t>
            </a:r>
            <a:r>
              <a:rPr sz="2400" spc="-5" dirty="0">
                <a:solidFill>
                  <a:schemeClr val="tx2">
                    <a:lumMod val="75000"/>
                  </a:schemeClr>
                </a:solidFill>
                <a:latin typeface="Times New Roman" panose="02020603050405020304" pitchFamily="18" charset="0"/>
                <a:cs typeface="Times New Roman" panose="02020603050405020304" pitchFamily="18" charset="0"/>
              </a:rPr>
              <a:t>labels  </a:t>
            </a:r>
            <a:r>
              <a:rPr sz="2400" spc="-20" dirty="0">
                <a:solidFill>
                  <a:schemeClr val="tx2">
                    <a:lumMod val="75000"/>
                  </a:schemeClr>
                </a:solidFill>
                <a:latin typeface="Times New Roman" panose="02020603050405020304" pitchFamily="18" charset="0"/>
                <a:cs typeface="Times New Roman" panose="02020603050405020304" pitchFamily="18" charset="0"/>
              </a:rPr>
              <a:t>column </a:t>
            </a:r>
            <a:r>
              <a:rPr sz="2400" spc="-35" dirty="0">
                <a:solidFill>
                  <a:schemeClr val="tx2">
                    <a:lumMod val="75000"/>
                  </a:schemeClr>
                </a:solidFill>
                <a:latin typeface="Times New Roman" panose="02020603050405020304" pitchFamily="18" charset="0"/>
                <a:cs typeface="Times New Roman" panose="02020603050405020304" pitchFamily="18" charset="0"/>
              </a:rPr>
              <a:t>‘class’ </a:t>
            </a:r>
            <a:r>
              <a:rPr sz="2400" spc="-5" dirty="0">
                <a:solidFill>
                  <a:schemeClr val="tx2">
                    <a:lumMod val="75000"/>
                  </a:schemeClr>
                </a:solidFill>
                <a:latin typeface="Times New Roman" panose="02020603050405020304" pitchFamily="18" charset="0"/>
                <a:cs typeface="Times New Roman" panose="02020603050405020304" pitchFamily="18" charset="0"/>
              </a:rPr>
              <a:t>which classifies </a:t>
            </a:r>
            <a:r>
              <a:rPr sz="2400" spc="-20" dirty="0">
                <a:solidFill>
                  <a:schemeClr val="tx2">
                    <a:lumMod val="75000"/>
                  </a:schemeClr>
                </a:solidFill>
                <a:latin typeface="Times New Roman" panose="02020603050405020304" pitchFamily="18" charset="0"/>
                <a:cs typeface="Times New Roman" panose="02020603050405020304" pitchFamily="18" charset="0"/>
              </a:rPr>
              <a:t>successful </a:t>
            </a:r>
            <a:r>
              <a:rPr sz="2400" spc="-5" dirty="0">
                <a:solidFill>
                  <a:schemeClr val="tx2">
                    <a:lumMod val="75000"/>
                  </a:schemeClr>
                </a:solidFill>
                <a:latin typeface="Times New Roman" panose="02020603050405020304" pitchFamily="18" charset="0"/>
                <a:cs typeface="Times New Roman" panose="02020603050405020304" pitchFamily="18" charset="0"/>
              </a:rPr>
              <a:t>landings. </a:t>
            </a:r>
            <a:r>
              <a:rPr sz="2400" spc="-20" dirty="0">
                <a:solidFill>
                  <a:schemeClr val="tx2">
                    <a:lumMod val="75000"/>
                  </a:schemeClr>
                </a:solidFill>
                <a:latin typeface="Times New Roman" panose="02020603050405020304" pitchFamily="18" charset="0"/>
                <a:cs typeface="Times New Roman" panose="02020603050405020304" pitchFamily="18" charset="0"/>
              </a:rPr>
              <a:t>Explored </a:t>
            </a:r>
            <a:r>
              <a:rPr sz="2400" spc="-35" dirty="0">
                <a:solidFill>
                  <a:schemeClr val="tx2">
                    <a:lumMod val="75000"/>
                  </a:schemeClr>
                </a:solidFill>
                <a:latin typeface="Times New Roman" panose="02020603050405020304" pitchFamily="18" charset="0"/>
                <a:cs typeface="Times New Roman" panose="02020603050405020304" pitchFamily="18" charset="0"/>
              </a:rPr>
              <a:t>data </a:t>
            </a:r>
            <a:r>
              <a:rPr sz="2400" spc="-10" dirty="0">
                <a:solidFill>
                  <a:schemeClr val="tx2">
                    <a:lumMod val="75000"/>
                  </a:schemeClr>
                </a:solidFill>
                <a:latin typeface="Times New Roman" panose="02020603050405020304" pitchFamily="18" charset="0"/>
                <a:cs typeface="Times New Roman" panose="02020603050405020304" pitchFamily="18" charset="0"/>
              </a:rPr>
              <a:t>using </a:t>
            </a:r>
            <a:r>
              <a:rPr sz="2400" dirty="0">
                <a:solidFill>
                  <a:schemeClr val="tx2">
                    <a:lumMod val="75000"/>
                  </a:schemeClr>
                </a:solidFill>
                <a:latin typeface="Times New Roman" panose="02020603050405020304" pitchFamily="18" charset="0"/>
                <a:cs typeface="Times New Roman" panose="02020603050405020304" pitchFamily="18" charset="0"/>
              </a:rPr>
              <a:t>SQL,  </a:t>
            </a:r>
            <a:r>
              <a:rPr sz="2400" spc="-20" dirty="0">
                <a:solidFill>
                  <a:schemeClr val="tx2">
                    <a:lumMod val="75000"/>
                  </a:schemeClr>
                </a:solidFill>
                <a:latin typeface="Times New Roman" panose="02020603050405020304" pitchFamily="18" charset="0"/>
                <a:cs typeface="Times New Roman" panose="02020603050405020304" pitchFamily="18" charset="0"/>
              </a:rPr>
              <a:t>visualization, </a:t>
            </a:r>
            <a:r>
              <a:rPr sz="2400" spc="-25" dirty="0">
                <a:solidFill>
                  <a:schemeClr val="tx2">
                    <a:lumMod val="75000"/>
                  </a:schemeClr>
                </a:solidFill>
                <a:latin typeface="Times New Roman" panose="02020603050405020304" pitchFamily="18" charset="0"/>
                <a:cs typeface="Times New Roman" panose="02020603050405020304" pitchFamily="18" charset="0"/>
              </a:rPr>
              <a:t>folium </a:t>
            </a:r>
            <a:r>
              <a:rPr sz="2400" spc="-15" dirty="0">
                <a:solidFill>
                  <a:schemeClr val="tx2">
                    <a:lumMod val="75000"/>
                  </a:schemeClr>
                </a:solidFill>
                <a:latin typeface="Times New Roman" panose="02020603050405020304" pitchFamily="18" charset="0"/>
                <a:cs typeface="Times New Roman" panose="02020603050405020304" pitchFamily="18" charset="0"/>
              </a:rPr>
              <a:t>maps, </a:t>
            </a:r>
            <a:r>
              <a:rPr sz="2400" spc="-5" dirty="0">
                <a:solidFill>
                  <a:schemeClr val="tx2">
                    <a:lumMod val="75000"/>
                  </a:schemeClr>
                </a:solidFill>
                <a:latin typeface="Times New Roman" panose="02020603050405020304" pitchFamily="18" charset="0"/>
                <a:cs typeface="Times New Roman" panose="02020603050405020304" pitchFamily="18" charset="0"/>
              </a:rPr>
              <a:t>and </a:t>
            </a:r>
            <a:r>
              <a:rPr sz="2400" spc="-15" dirty="0">
                <a:solidFill>
                  <a:schemeClr val="tx2">
                    <a:lumMod val="75000"/>
                  </a:schemeClr>
                </a:solidFill>
                <a:latin typeface="Times New Roman" panose="02020603050405020304" pitchFamily="18" charset="0"/>
                <a:cs typeface="Times New Roman" panose="02020603050405020304" pitchFamily="18" charset="0"/>
              </a:rPr>
              <a:t>dashboards. </a:t>
            </a:r>
            <a:r>
              <a:rPr sz="2400" spc="-25" dirty="0">
                <a:solidFill>
                  <a:schemeClr val="tx2">
                    <a:lumMod val="75000"/>
                  </a:schemeClr>
                </a:solidFill>
                <a:latin typeface="Times New Roman" panose="02020603050405020304" pitchFamily="18" charset="0"/>
                <a:cs typeface="Times New Roman" panose="02020603050405020304" pitchFamily="18" charset="0"/>
              </a:rPr>
              <a:t>Gathered </a:t>
            </a:r>
            <a:r>
              <a:rPr sz="2400" spc="-30" dirty="0">
                <a:solidFill>
                  <a:schemeClr val="tx2">
                    <a:lumMod val="75000"/>
                  </a:schemeClr>
                </a:solidFill>
                <a:latin typeface="Times New Roman" panose="02020603050405020304" pitchFamily="18" charset="0"/>
                <a:cs typeface="Times New Roman" panose="02020603050405020304" pitchFamily="18" charset="0"/>
              </a:rPr>
              <a:t>relevant </a:t>
            </a:r>
            <a:r>
              <a:rPr sz="2400" spc="-20" dirty="0">
                <a:solidFill>
                  <a:schemeClr val="tx2">
                    <a:lumMod val="75000"/>
                  </a:schemeClr>
                </a:solidFill>
                <a:latin typeface="Times New Roman" panose="02020603050405020304" pitchFamily="18" charset="0"/>
                <a:cs typeface="Times New Roman" panose="02020603050405020304" pitchFamily="18" charset="0"/>
              </a:rPr>
              <a:t>columns </a:t>
            </a:r>
            <a:r>
              <a:rPr sz="2400" spc="-30" dirty="0">
                <a:solidFill>
                  <a:schemeClr val="tx2">
                    <a:lumMod val="75000"/>
                  </a:schemeClr>
                </a:solidFill>
                <a:latin typeface="Times New Roman" panose="02020603050405020304" pitchFamily="18" charset="0"/>
                <a:cs typeface="Times New Roman" panose="02020603050405020304" pitchFamily="18" charset="0"/>
              </a:rPr>
              <a:t>to </a:t>
            </a:r>
            <a:r>
              <a:rPr sz="2400" spc="-5" dirty="0">
                <a:solidFill>
                  <a:schemeClr val="tx2">
                    <a:lumMod val="75000"/>
                  </a:schemeClr>
                </a:solidFill>
                <a:latin typeface="Times New Roman" panose="02020603050405020304" pitchFamily="18" charset="0"/>
                <a:cs typeface="Times New Roman" panose="02020603050405020304" pitchFamily="18" charset="0"/>
              </a:rPr>
              <a:t>be </a:t>
            </a:r>
            <a:r>
              <a:rPr sz="2400" spc="-10" dirty="0">
                <a:solidFill>
                  <a:schemeClr val="tx2">
                    <a:lumMod val="75000"/>
                  </a:schemeClr>
                </a:solidFill>
                <a:latin typeface="Times New Roman" panose="02020603050405020304" pitchFamily="18" charset="0"/>
                <a:cs typeface="Times New Roman" panose="02020603050405020304" pitchFamily="18" charset="0"/>
              </a:rPr>
              <a:t>used </a:t>
            </a:r>
            <a:r>
              <a:rPr sz="2400" spc="-5" dirty="0">
                <a:solidFill>
                  <a:schemeClr val="tx2">
                    <a:lumMod val="75000"/>
                  </a:schemeClr>
                </a:solidFill>
                <a:latin typeface="Times New Roman" panose="02020603050405020304" pitchFamily="18" charset="0"/>
                <a:cs typeface="Times New Roman" panose="02020603050405020304" pitchFamily="18" charset="0"/>
              </a:rPr>
              <a:t>as  </a:t>
            </a:r>
            <a:r>
              <a:rPr sz="2400" spc="-30" dirty="0">
                <a:solidFill>
                  <a:schemeClr val="tx2">
                    <a:lumMod val="75000"/>
                  </a:schemeClr>
                </a:solidFill>
                <a:latin typeface="Times New Roman" panose="02020603050405020304" pitchFamily="18" charset="0"/>
                <a:cs typeface="Times New Roman" panose="02020603050405020304" pitchFamily="18" charset="0"/>
              </a:rPr>
              <a:t>features. </a:t>
            </a:r>
            <a:r>
              <a:rPr sz="2400" spc="-20" dirty="0">
                <a:solidFill>
                  <a:schemeClr val="tx2">
                    <a:lumMod val="75000"/>
                  </a:schemeClr>
                </a:solidFill>
                <a:latin typeface="Times New Roman" panose="02020603050405020304" pitchFamily="18" charset="0"/>
                <a:cs typeface="Times New Roman" panose="02020603050405020304" pitchFamily="18" charset="0"/>
              </a:rPr>
              <a:t>Changed </a:t>
            </a:r>
            <a:r>
              <a:rPr sz="2400" spc="-5" dirty="0">
                <a:solidFill>
                  <a:schemeClr val="tx2">
                    <a:lumMod val="75000"/>
                  </a:schemeClr>
                </a:solidFill>
                <a:latin typeface="Times New Roman" panose="02020603050405020304" pitchFamily="18" charset="0"/>
                <a:cs typeface="Times New Roman" panose="02020603050405020304" pitchFamily="18" charset="0"/>
              </a:rPr>
              <a:t>all </a:t>
            </a:r>
            <a:r>
              <a:rPr sz="2400" spc="-25" dirty="0">
                <a:solidFill>
                  <a:schemeClr val="tx2">
                    <a:lumMod val="75000"/>
                  </a:schemeClr>
                </a:solidFill>
                <a:latin typeface="Times New Roman" panose="02020603050405020304" pitchFamily="18" charset="0"/>
                <a:cs typeface="Times New Roman" panose="02020603050405020304" pitchFamily="18" charset="0"/>
              </a:rPr>
              <a:t>categorical </a:t>
            </a:r>
            <a:r>
              <a:rPr sz="2400" spc="-20" dirty="0">
                <a:solidFill>
                  <a:schemeClr val="tx2">
                    <a:lumMod val="75000"/>
                  </a:schemeClr>
                </a:solidFill>
                <a:latin typeface="Times New Roman" panose="02020603050405020304" pitchFamily="18" charset="0"/>
                <a:cs typeface="Times New Roman" panose="02020603050405020304" pitchFamily="18" charset="0"/>
              </a:rPr>
              <a:t>variables </a:t>
            </a:r>
            <a:r>
              <a:rPr sz="2400" spc="-30" dirty="0">
                <a:solidFill>
                  <a:schemeClr val="tx2">
                    <a:lumMod val="75000"/>
                  </a:schemeClr>
                </a:solidFill>
                <a:latin typeface="Times New Roman" panose="02020603050405020304" pitchFamily="18" charset="0"/>
                <a:cs typeface="Times New Roman" panose="02020603050405020304" pitchFamily="18" charset="0"/>
              </a:rPr>
              <a:t>to </a:t>
            </a:r>
            <a:r>
              <a:rPr sz="2400" spc="-5" dirty="0">
                <a:solidFill>
                  <a:schemeClr val="tx2">
                    <a:lumMod val="75000"/>
                  </a:schemeClr>
                </a:solidFill>
                <a:latin typeface="Times New Roman" panose="02020603050405020304" pitchFamily="18" charset="0"/>
                <a:cs typeface="Times New Roman" panose="02020603050405020304" pitchFamily="18" charset="0"/>
              </a:rPr>
              <a:t>binary </a:t>
            </a:r>
            <a:r>
              <a:rPr sz="2400" spc="-15" dirty="0">
                <a:solidFill>
                  <a:schemeClr val="tx2">
                    <a:lumMod val="75000"/>
                  </a:schemeClr>
                </a:solidFill>
                <a:latin typeface="Times New Roman" panose="02020603050405020304" pitchFamily="18" charset="0"/>
                <a:cs typeface="Times New Roman" panose="02020603050405020304" pitchFamily="18" charset="0"/>
              </a:rPr>
              <a:t>using </a:t>
            </a:r>
            <a:r>
              <a:rPr sz="2400" spc="-5" dirty="0">
                <a:solidFill>
                  <a:schemeClr val="tx2">
                    <a:lumMod val="75000"/>
                  </a:schemeClr>
                </a:solidFill>
                <a:latin typeface="Times New Roman" panose="02020603050405020304" pitchFamily="18" charset="0"/>
                <a:cs typeface="Times New Roman" panose="02020603050405020304" pitchFamily="18" charset="0"/>
              </a:rPr>
              <a:t>one hot </a:t>
            </a:r>
            <a:r>
              <a:rPr sz="2400" spc="-20" dirty="0">
                <a:solidFill>
                  <a:schemeClr val="tx2">
                    <a:lumMod val="75000"/>
                  </a:schemeClr>
                </a:solidFill>
                <a:latin typeface="Times New Roman" panose="02020603050405020304" pitchFamily="18" charset="0"/>
                <a:cs typeface="Times New Roman" panose="02020603050405020304" pitchFamily="18" charset="0"/>
              </a:rPr>
              <a:t>encoding.  </a:t>
            </a:r>
            <a:r>
              <a:rPr sz="2400" spc="-25" dirty="0">
                <a:solidFill>
                  <a:schemeClr val="tx2">
                    <a:lumMod val="75000"/>
                  </a:schemeClr>
                </a:solidFill>
                <a:latin typeface="Times New Roman" panose="02020603050405020304" pitchFamily="18" charset="0"/>
                <a:cs typeface="Times New Roman" panose="02020603050405020304" pitchFamily="18" charset="0"/>
              </a:rPr>
              <a:t>Standardized </a:t>
            </a:r>
            <a:r>
              <a:rPr sz="2400" spc="-35" dirty="0">
                <a:solidFill>
                  <a:schemeClr val="tx2">
                    <a:lumMod val="75000"/>
                  </a:schemeClr>
                </a:solidFill>
                <a:latin typeface="Times New Roman" panose="02020603050405020304" pitchFamily="18" charset="0"/>
                <a:cs typeface="Times New Roman" panose="02020603050405020304" pitchFamily="18" charset="0"/>
              </a:rPr>
              <a:t>data </a:t>
            </a:r>
            <a:r>
              <a:rPr sz="2400" spc="-5" dirty="0">
                <a:solidFill>
                  <a:schemeClr val="tx2">
                    <a:lumMod val="75000"/>
                  </a:schemeClr>
                </a:solidFill>
                <a:latin typeface="Times New Roman" panose="02020603050405020304" pitchFamily="18" charset="0"/>
                <a:cs typeface="Times New Roman" panose="02020603050405020304" pitchFamily="18" charset="0"/>
              </a:rPr>
              <a:t>and </a:t>
            </a:r>
            <a:r>
              <a:rPr sz="2400" spc="-15" dirty="0">
                <a:solidFill>
                  <a:schemeClr val="tx2">
                    <a:lumMod val="75000"/>
                  </a:schemeClr>
                </a:solidFill>
                <a:latin typeface="Times New Roman" panose="02020603050405020304" pitchFamily="18" charset="0"/>
                <a:cs typeface="Times New Roman" panose="02020603050405020304" pitchFamily="18" charset="0"/>
              </a:rPr>
              <a:t>used </a:t>
            </a:r>
            <a:r>
              <a:rPr sz="2400" spc="-20" dirty="0">
                <a:solidFill>
                  <a:schemeClr val="tx2">
                    <a:lumMod val="75000"/>
                  </a:schemeClr>
                </a:solidFill>
                <a:latin typeface="Times New Roman" panose="02020603050405020304" pitchFamily="18" charset="0"/>
                <a:cs typeface="Times New Roman" panose="02020603050405020304" pitchFamily="18" charset="0"/>
              </a:rPr>
              <a:t>GridSearchCV </a:t>
            </a:r>
            <a:r>
              <a:rPr sz="2400" spc="-30" dirty="0">
                <a:solidFill>
                  <a:schemeClr val="tx2">
                    <a:lumMod val="75000"/>
                  </a:schemeClr>
                </a:solidFill>
                <a:latin typeface="Times New Roman" panose="02020603050405020304" pitchFamily="18" charset="0"/>
                <a:cs typeface="Times New Roman" panose="02020603050405020304" pitchFamily="18" charset="0"/>
              </a:rPr>
              <a:t>to </a:t>
            </a:r>
            <a:r>
              <a:rPr sz="2400" spc="-15" dirty="0">
                <a:solidFill>
                  <a:schemeClr val="tx2">
                    <a:lumMod val="75000"/>
                  </a:schemeClr>
                </a:solidFill>
                <a:latin typeface="Times New Roman" panose="02020603050405020304" pitchFamily="18" charset="0"/>
                <a:cs typeface="Times New Roman" panose="02020603050405020304" pitchFamily="18" charset="0"/>
              </a:rPr>
              <a:t>find </a:t>
            </a:r>
            <a:r>
              <a:rPr sz="2400" spc="-20" dirty="0">
                <a:solidFill>
                  <a:schemeClr val="tx2">
                    <a:lumMod val="75000"/>
                  </a:schemeClr>
                </a:solidFill>
                <a:latin typeface="Times New Roman" panose="02020603050405020304" pitchFamily="18" charset="0"/>
                <a:cs typeface="Times New Roman" panose="02020603050405020304" pitchFamily="18" charset="0"/>
              </a:rPr>
              <a:t>best </a:t>
            </a:r>
            <a:r>
              <a:rPr sz="2400" spc="-40" dirty="0">
                <a:solidFill>
                  <a:schemeClr val="tx2">
                    <a:lumMod val="75000"/>
                  </a:schemeClr>
                </a:solidFill>
                <a:latin typeface="Times New Roman" panose="02020603050405020304" pitchFamily="18" charset="0"/>
                <a:cs typeface="Times New Roman" panose="02020603050405020304" pitchFamily="18" charset="0"/>
              </a:rPr>
              <a:t>parameters </a:t>
            </a:r>
            <a:r>
              <a:rPr sz="2400" spc="-35" dirty="0">
                <a:solidFill>
                  <a:schemeClr val="tx2">
                    <a:lumMod val="75000"/>
                  </a:schemeClr>
                </a:solidFill>
                <a:latin typeface="Times New Roman" panose="02020603050405020304" pitchFamily="18" charset="0"/>
                <a:cs typeface="Times New Roman" panose="02020603050405020304" pitchFamily="18" charset="0"/>
              </a:rPr>
              <a:t>for </a:t>
            </a:r>
            <a:r>
              <a:rPr sz="2400" spc="-5" dirty="0">
                <a:solidFill>
                  <a:schemeClr val="tx2">
                    <a:lumMod val="75000"/>
                  </a:schemeClr>
                </a:solidFill>
                <a:latin typeface="Times New Roman" panose="02020603050405020304" pitchFamily="18" charset="0"/>
                <a:cs typeface="Times New Roman" panose="02020603050405020304" pitchFamily="18" charset="0"/>
              </a:rPr>
              <a:t>machine learning  models. </a:t>
            </a:r>
            <a:r>
              <a:rPr sz="2400" spc="-20" dirty="0">
                <a:solidFill>
                  <a:schemeClr val="tx2">
                    <a:lumMod val="75000"/>
                  </a:schemeClr>
                </a:solidFill>
                <a:latin typeface="Times New Roman" panose="02020603050405020304" pitchFamily="18" charset="0"/>
                <a:cs typeface="Times New Roman" panose="02020603050405020304" pitchFamily="18" charset="0"/>
              </a:rPr>
              <a:t>Visualize </a:t>
            </a:r>
            <a:r>
              <a:rPr sz="2400" spc="-25" dirty="0">
                <a:solidFill>
                  <a:schemeClr val="tx2">
                    <a:lumMod val="75000"/>
                  </a:schemeClr>
                </a:solidFill>
                <a:latin typeface="Times New Roman" panose="02020603050405020304" pitchFamily="18" charset="0"/>
                <a:cs typeface="Times New Roman" panose="02020603050405020304" pitchFamily="18" charset="0"/>
              </a:rPr>
              <a:t>accuracy score </a:t>
            </a:r>
            <a:r>
              <a:rPr sz="2400" dirty="0">
                <a:solidFill>
                  <a:schemeClr val="tx2">
                    <a:lumMod val="75000"/>
                  </a:schemeClr>
                </a:solidFill>
                <a:latin typeface="Times New Roman" panose="02020603050405020304" pitchFamily="18" charset="0"/>
                <a:cs typeface="Times New Roman" panose="02020603050405020304" pitchFamily="18" charset="0"/>
              </a:rPr>
              <a:t>of </a:t>
            </a:r>
            <a:r>
              <a:rPr sz="2400" spc="-5" dirty="0">
                <a:solidFill>
                  <a:schemeClr val="tx2">
                    <a:lumMod val="75000"/>
                  </a:schemeClr>
                </a:solidFill>
                <a:latin typeface="Times New Roman" panose="02020603050405020304" pitchFamily="18" charset="0"/>
                <a:cs typeface="Times New Roman" panose="02020603050405020304" pitchFamily="18" charset="0"/>
              </a:rPr>
              <a:t>all</a:t>
            </a:r>
            <a:r>
              <a:rPr sz="2400" spc="-40" dirty="0">
                <a:solidFill>
                  <a:schemeClr val="tx2">
                    <a:lumMod val="75000"/>
                  </a:schemeClr>
                </a:solidFill>
                <a:latin typeface="Times New Roman" panose="02020603050405020304" pitchFamily="18" charset="0"/>
                <a:cs typeface="Times New Roman" panose="02020603050405020304" pitchFamily="18" charset="0"/>
              </a:rPr>
              <a:t> </a:t>
            </a:r>
            <a:r>
              <a:rPr sz="2400" spc="-5" dirty="0">
                <a:solidFill>
                  <a:schemeClr val="tx2">
                    <a:lumMod val="75000"/>
                  </a:schemeClr>
                </a:solidFill>
                <a:latin typeface="Times New Roman" panose="02020603050405020304" pitchFamily="18" charset="0"/>
                <a:cs typeface="Times New Roman" panose="02020603050405020304" pitchFamily="18" charset="0"/>
              </a:rPr>
              <a:t>models.</a:t>
            </a:r>
            <a:endParaRPr sz="2400" dirty="0">
              <a:solidFill>
                <a:schemeClr val="tx2">
                  <a:lumMod val="75000"/>
                </a:schemeClr>
              </a:solidFill>
              <a:latin typeface="Times New Roman" panose="02020603050405020304" pitchFamily="18" charset="0"/>
              <a:cs typeface="Times New Roman" panose="02020603050405020304" pitchFamily="18" charset="0"/>
            </a:endParaRPr>
          </a:p>
          <a:p>
            <a:pPr algn="just">
              <a:lnSpc>
                <a:spcPct val="100000"/>
              </a:lnSpc>
              <a:buClr>
                <a:srgbClr val="BB562C"/>
              </a:buClr>
              <a:buFont typeface="Arial"/>
              <a:buChar char="•"/>
            </a:pPr>
            <a:endParaRPr sz="2400" dirty="0">
              <a:solidFill>
                <a:schemeClr val="tx2">
                  <a:lumMod val="75000"/>
                </a:schemeClr>
              </a:solidFill>
              <a:latin typeface="Times New Roman" panose="02020603050405020304" pitchFamily="18" charset="0"/>
              <a:cs typeface="Times New Roman" panose="02020603050405020304" pitchFamily="18" charset="0"/>
            </a:endParaRPr>
          </a:p>
          <a:p>
            <a:pPr marL="355600" marR="5080" indent="-342900" algn="just">
              <a:lnSpc>
                <a:spcPct val="90900"/>
              </a:lnSpc>
              <a:spcBef>
                <a:spcPts val="1645"/>
              </a:spcBef>
              <a:buFont typeface="Wingdings" panose="05000000000000000000" pitchFamily="2" charset="2"/>
              <a:buChar char="Ø"/>
              <a:tabLst>
                <a:tab pos="240665" algn="l"/>
                <a:tab pos="241300" algn="l"/>
              </a:tabLst>
            </a:pPr>
            <a:r>
              <a:rPr sz="2400" spc="-20" dirty="0">
                <a:solidFill>
                  <a:schemeClr val="tx2">
                    <a:lumMod val="75000"/>
                  </a:schemeClr>
                </a:solidFill>
                <a:latin typeface="Times New Roman" panose="02020603050405020304" pitchFamily="18" charset="0"/>
                <a:cs typeface="Times New Roman" panose="02020603050405020304" pitchFamily="18" charset="0"/>
              </a:rPr>
              <a:t>Four </a:t>
            </a:r>
            <a:r>
              <a:rPr sz="2400" spc="-15" dirty="0">
                <a:solidFill>
                  <a:schemeClr val="tx2">
                    <a:lumMod val="75000"/>
                  </a:schemeClr>
                </a:solidFill>
                <a:latin typeface="Times New Roman" panose="02020603050405020304" pitchFamily="18" charset="0"/>
                <a:cs typeface="Times New Roman" panose="02020603050405020304" pitchFamily="18" charset="0"/>
              </a:rPr>
              <a:t>machine </a:t>
            </a:r>
            <a:r>
              <a:rPr sz="2400" spc="-5" dirty="0">
                <a:solidFill>
                  <a:schemeClr val="tx2">
                    <a:lumMod val="75000"/>
                  </a:schemeClr>
                </a:solidFill>
                <a:latin typeface="Times New Roman" panose="02020603050405020304" pitchFamily="18" charset="0"/>
                <a:cs typeface="Times New Roman" panose="02020603050405020304" pitchFamily="18" charset="0"/>
              </a:rPr>
              <a:t>learning models </a:t>
            </a:r>
            <a:r>
              <a:rPr sz="2400" spc="-25" dirty="0">
                <a:solidFill>
                  <a:schemeClr val="tx2">
                    <a:lumMod val="75000"/>
                  </a:schemeClr>
                </a:solidFill>
                <a:latin typeface="Times New Roman" panose="02020603050405020304" pitchFamily="18" charset="0"/>
                <a:cs typeface="Times New Roman" panose="02020603050405020304" pitchFamily="18" charset="0"/>
              </a:rPr>
              <a:t>were </a:t>
            </a:r>
            <a:r>
              <a:rPr sz="2400" spc="-20" dirty="0">
                <a:solidFill>
                  <a:schemeClr val="tx2">
                    <a:lumMod val="75000"/>
                  </a:schemeClr>
                </a:solidFill>
                <a:latin typeface="Times New Roman" panose="02020603050405020304" pitchFamily="18" charset="0"/>
                <a:cs typeface="Times New Roman" panose="02020603050405020304" pitchFamily="18" charset="0"/>
              </a:rPr>
              <a:t>produced: </a:t>
            </a:r>
            <a:r>
              <a:rPr sz="2400" spc="-5" dirty="0">
                <a:solidFill>
                  <a:schemeClr val="tx2">
                    <a:lumMod val="75000"/>
                  </a:schemeClr>
                </a:solidFill>
                <a:latin typeface="Times New Roman" panose="02020603050405020304" pitchFamily="18" charset="0"/>
                <a:cs typeface="Times New Roman" panose="02020603050405020304" pitchFamily="18" charset="0"/>
              </a:rPr>
              <a:t>Logistic </a:t>
            </a:r>
            <a:r>
              <a:rPr sz="2400" spc="-20" dirty="0">
                <a:solidFill>
                  <a:schemeClr val="tx2">
                    <a:lumMod val="75000"/>
                  </a:schemeClr>
                </a:solidFill>
                <a:latin typeface="Times New Roman" panose="02020603050405020304" pitchFamily="18" charset="0"/>
                <a:cs typeface="Times New Roman" panose="02020603050405020304" pitchFamily="18" charset="0"/>
              </a:rPr>
              <a:t>Regression, </a:t>
            </a:r>
            <a:r>
              <a:rPr sz="2400" spc="-15" dirty="0">
                <a:solidFill>
                  <a:schemeClr val="tx2">
                    <a:lumMod val="75000"/>
                  </a:schemeClr>
                </a:solidFill>
                <a:latin typeface="Times New Roman" panose="02020603050405020304" pitchFamily="18" charset="0"/>
                <a:cs typeface="Times New Roman" panose="02020603050405020304" pitchFamily="18" charset="0"/>
              </a:rPr>
              <a:t>Support </a:t>
            </a:r>
            <a:r>
              <a:rPr sz="2400" spc="-50" dirty="0">
                <a:solidFill>
                  <a:schemeClr val="tx2">
                    <a:lumMod val="75000"/>
                  </a:schemeClr>
                </a:solidFill>
                <a:latin typeface="Times New Roman" panose="02020603050405020304" pitchFamily="18" charset="0"/>
                <a:cs typeface="Times New Roman" panose="02020603050405020304" pitchFamily="18" charset="0"/>
              </a:rPr>
              <a:t>Vector  </a:t>
            </a:r>
            <a:r>
              <a:rPr sz="2400" spc="-5" dirty="0">
                <a:solidFill>
                  <a:schemeClr val="tx2">
                    <a:lumMod val="75000"/>
                  </a:schemeClr>
                </a:solidFill>
                <a:latin typeface="Times New Roman" panose="02020603050405020304" pitchFamily="18" charset="0"/>
                <a:cs typeface="Times New Roman" panose="02020603050405020304" pitchFamily="18" charset="0"/>
              </a:rPr>
              <a:t>Machine, </a:t>
            </a:r>
            <a:r>
              <a:rPr sz="2400" spc="-15" dirty="0">
                <a:solidFill>
                  <a:schemeClr val="tx2">
                    <a:lumMod val="75000"/>
                  </a:schemeClr>
                </a:solidFill>
                <a:latin typeface="Times New Roman" panose="02020603050405020304" pitchFamily="18" charset="0"/>
                <a:cs typeface="Times New Roman" panose="02020603050405020304" pitchFamily="18" charset="0"/>
              </a:rPr>
              <a:t>Decision </a:t>
            </a:r>
            <a:r>
              <a:rPr sz="2400" spc="-80" dirty="0">
                <a:solidFill>
                  <a:schemeClr val="tx2">
                    <a:lumMod val="75000"/>
                  </a:schemeClr>
                </a:solidFill>
                <a:latin typeface="Times New Roman" panose="02020603050405020304" pitchFamily="18" charset="0"/>
                <a:cs typeface="Times New Roman" panose="02020603050405020304" pitchFamily="18" charset="0"/>
              </a:rPr>
              <a:t>Tree </a:t>
            </a:r>
            <a:r>
              <a:rPr sz="2400" spc="-45" dirty="0">
                <a:solidFill>
                  <a:schemeClr val="tx2">
                    <a:lumMod val="75000"/>
                  </a:schemeClr>
                </a:solidFill>
                <a:latin typeface="Times New Roman" panose="02020603050405020304" pitchFamily="18" charset="0"/>
                <a:cs typeface="Times New Roman" panose="02020603050405020304" pitchFamily="18" charset="0"/>
              </a:rPr>
              <a:t>Classifier, </a:t>
            </a:r>
            <a:r>
              <a:rPr sz="2400" spc="-5" dirty="0">
                <a:solidFill>
                  <a:schemeClr val="tx2">
                    <a:lumMod val="75000"/>
                  </a:schemeClr>
                </a:solidFill>
                <a:latin typeface="Times New Roman" panose="02020603050405020304" pitchFamily="18" charset="0"/>
                <a:cs typeface="Times New Roman" panose="02020603050405020304" pitchFamily="18" charset="0"/>
              </a:rPr>
              <a:t>and K </a:t>
            </a:r>
            <a:r>
              <a:rPr sz="2400" spc="-20" dirty="0">
                <a:solidFill>
                  <a:schemeClr val="tx2">
                    <a:lumMod val="75000"/>
                  </a:schemeClr>
                </a:solidFill>
                <a:latin typeface="Times New Roman" panose="02020603050405020304" pitchFamily="18" charset="0"/>
                <a:cs typeface="Times New Roman" panose="02020603050405020304" pitchFamily="18" charset="0"/>
              </a:rPr>
              <a:t>Nearest Neighbors. </a:t>
            </a:r>
            <a:r>
              <a:rPr sz="2400" spc="-5" dirty="0">
                <a:solidFill>
                  <a:schemeClr val="tx2">
                    <a:lumMod val="75000"/>
                  </a:schemeClr>
                </a:solidFill>
                <a:latin typeface="Times New Roman" panose="02020603050405020304" pitchFamily="18" charset="0"/>
                <a:cs typeface="Times New Roman" panose="02020603050405020304" pitchFamily="18" charset="0"/>
              </a:rPr>
              <a:t>All </a:t>
            </a:r>
            <a:r>
              <a:rPr sz="2400" spc="-20" dirty="0">
                <a:solidFill>
                  <a:schemeClr val="tx2">
                    <a:lumMod val="75000"/>
                  </a:schemeClr>
                </a:solidFill>
                <a:latin typeface="Times New Roman" panose="02020603050405020304" pitchFamily="18" charset="0"/>
                <a:cs typeface="Times New Roman" panose="02020603050405020304" pitchFamily="18" charset="0"/>
              </a:rPr>
              <a:t>produced </a:t>
            </a:r>
            <a:r>
              <a:rPr sz="2400" spc="-15" dirty="0">
                <a:solidFill>
                  <a:schemeClr val="tx2">
                    <a:lumMod val="75000"/>
                  </a:schemeClr>
                </a:solidFill>
                <a:latin typeface="Times New Roman" panose="02020603050405020304" pitchFamily="18" charset="0"/>
                <a:cs typeface="Times New Roman" panose="02020603050405020304" pitchFamily="18" charset="0"/>
              </a:rPr>
              <a:t>similar </a:t>
            </a:r>
            <a:r>
              <a:rPr sz="2400" spc="-20" dirty="0">
                <a:solidFill>
                  <a:schemeClr val="tx2">
                    <a:lumMod val="75000"/>
                  </a:schemeClr>
                </a:solidFill>
                <a:latin typeface="Times New Roman" panose="02020603050405020304" pitchFamily="18" charset="0"/>
                <a:cs typeface="Times New Roman" panose="02020603050405020304" pitchFamily="18" charset="0"/>
              </a:rPr>
              <a:t>results  </a:t>
            </a:r>
            <a:r>
              <a:rPr sz="2400" spc="-5" dirty="0">
                <a:solidFill>
                  <a:schemeClr val="tx2">
                    <a:lumMod val="75000"/>
                  </a:schemeClr>
                </a:solidFill>
                <a:latin typeface="Times New Roman" panose="02020603050405020304" pitchFamily="18" charset="0"/>
                <a:cs typeface="Times New Roman" panose="02020603050405020304" pitchFamily="18" charset="0"/>
              </a:rPr>
              <a:t>with </a:t>
            </a:r>
            <a:r>
              <a:rPr sz="2400" spc="-25" dirty="0">
                <a:solidFill>
                  <a:schemeClr val="tx2">
                    <a:lumMod val="75000"/>
                  </a:schemeClr>
                </a:solidFill>
                <a:latin typeface="Times New Roman" panose="02020603050405020304" pitchFamily="18" charset="0"/>
                <a:cs typeface="Times New Roman" panose="02020603050405020304" pitchFamily="18" charset="0"/>
              </a:rPr>
              <a:t>accuracy </a:t>
            </a:r>
            <a:r>
              <a:rPr sz="2400" spc="-45" dirty="0">
                <a:solidFill>
                  <a:schemeClr val="tx2">
                    <a:lumMod val="75000"/>
                  </a:schemeClr>
                </a:solidFill>
                <a:latin typeface="Times New Roman" panose="02020603050405020304" pitchFamily="18" charset="0"/>
                <a:cs typeface="Times New Roman" panose="02020603050405020304" pitchFamily="18" charset="0"/>
              </a:rPr>
              <a:t>rate </a:t>
            </a:r>
            <a:r>
              <a:rPr sz="2400" dirty="0">
                <a:solidFill>
                  <a:schemeClr val="tx2">
                    <a:lumMod val="75000"/>
                  </a:schemeClr>
                </a:solidFill>
                <a:latin typeface="Times New Roman" panose="02020603050405020304" pitchFamily="18" charset="0"/>
                <a:cs typeface="Times New Roman" panose="02020603050405020304" pitchFamily="18" charset="0"/>
              </a:rPr>
              <a:t>of </a:t>
            </a:r>
            <a:r>
              <a:rPr sz="2400" spc="-5" dirty="0">
                <a:solidFill>
                  <a:schemeClr val="tx2">
                    <a:lumMod val="75000"/>
                  </a:schemeClr>
                </a:solidFill>
                <a:latin typeface="Times New Roman" panose="02020603050405020304" pitchFamily="18" charset="0"/>
                <a:cs typeface="Times New Roman" panose="02020603050405020304" pitchFamily="18" charset="0"/>
              </a:rPr>
              <a:t>about 83.33%. All models </a:t>
            </a:r>
            <a:r>
              <a:rPr sz="2400" spc="-20" dirty="0">
                <a:solidFill>
                  <a:schemeClr val="tx2">
                    <a:lumMod val="75000"/>
                  </a:schemeClr>
                </a:solidFill>
                <a:latin typeface="Times New Roman" panose="02020603050405020304" pitchFamily="18" charset="0"/>
                <a:cs typeface="Times New Roman" panose="02020603050405020304" pitchFamily="18" charset="0"/>
              </a:rPr>
              <a:t>over </a:t>
            </a:r>
            <a:r>
              <a:rPr sz="2400" spc="-25" dirty="0">
                <a:solidFill>
                  <a:schemeClr val="tx2">
                    <a:lumMod val="75000"/>
                  </a:schemeClr>
                </a:solidFill>
                <a:latin typeface="Times New Roman" panose="02020603050405020304" pitchFamily="18" charset="0"/>
                <a:cs typeface="Times New Roman" panose="02020603050405020304" pitchFamily="18" charset="0"/>
              </a:rPr>
              <a:t>predicted </a:t>
            </a:r>
            <a:r>
              <a:rPr sz="2400" spc="-20" dirty="0">
                <a:solidFill>
                  <a:schemeClr val="tx2">
                    <a:lumMod val="75000"/>
                  </a:schemeClr>
                </a:solidFill>
                <a:latin typeface="Times New Roman" panose="02020603050405020304" pitchFamily="18" charset="0"/>
                <a:cs typeface="Times New Roman" panose="02020603050405020304" pitchFamily="18" charset="0"/>
              </a:rPr>
              <a:t>successful </a:t>
            </a:r>
            <a:r>
              <a:rPr sz="2400" spc="-5" dirty="0">
                <a:solidFill>
                  <a:schemeClr val="tx2">
                    <a:lumMod val="75000"/>
                  </a:schemeClr>
                </a:solidFill>
                <a:latin typeface="Times New Roman" panose="02020603050405020304" pitchFamily="18" charset="0"/>
                <a:cs typeface="Times New Roman" panose="02020603050405020304" pitchFamily="18" charset="0"/>
              </a:rPr>
              <a:t>landings. </a:t>
            </a:r>
            <a:r>
              <a:rPr sz="2400" spc="-20" dirty="0">
                <a:solidFill>
                  <a:schemeClr val="tx2">
                    <a:lumMod val="75000"/>
                  </a:schemeClr>
                </a:solidFill>
                <a:latin typeface="Times New Roman" panose="02020603050405020304" pitchFamily="18" charset="0"/>
                <a:cs typeface="Times New Roman" panose="02020603050405020304" pitchFamily="18" charset="0"/>
              </a:rPr>
              <a:t>More  </a:t>
            </a:r>
            <a:r>
              <a:rPr sz="2400" spc="-35" dirty="0">
                <a:solidFill>
                  <a:schemeClr val="tx2">
                    <a:lumMod val="75000"/>
                  </a:schemeClr>
                </a:solidFill>
                <a:latin typeface="Times New Roman" panose="02020603050405020304" pitchFamily="18" charset="0"/>
                <a:cs typeface="Times New Roman" panose="02020603050405020304" pitchFamily="18" charset="0"/>
              </a:rPr>
              <a:t>data </a:t>
            </a:r>
            <a:r>
              <a:rPr sz="2400" spc="-5" dirty="0">
                <a:solidFill>
                  <a:schemeClr val="tx2">
                    <a:lumMod val="75000"/>
                  </a:schemeClr>
                </a:solidFill>
                <a:latin typeface="Times New Roman" panose="02020603050405020304" pitchFamily="18" charset="0"/>
                <a:cs typeface="Times New Roman" panose="02020603050405020304" pitchFamily="18" charset="0"/>
              </a:rPr>
              <a:t>is </a:t>
            </a:r>
            <a:r>
              <a:rPr sz="2400" spc="-15" dirty="0">
                <a:solidFill>
                  <a:schemeClr val="tx2">
                    <a:lumMod val="75000"/>
                  </a:schemeClr>
                </a:solidFill>
                <a:latin typeface="Times New Roman" panose="02020603050405020304" pitchFamily="18" charset="0"/>
                <a:cs typeface="Times New Roman" panose="02020603050405020304" pitchFamily="18" charset="0"/>
              </a:rPr>
              <a:t>needed </a:t>
            </a:r>
            <a:r>
              <a:rPr sz="2400" spc="-35" dirty="0">
                <a:solidFill>
                  <a:schemeClr val="tx2">
                    <a:lumMod val="75000"/>
                  </a:schemeClr>
                </a:solidFill>
                <a:latin typeface="Times New Roman" panose="02020603050405020304" pitchFamily="18" charset="0"/>
                <a:cs typeface="Times New Roman" panose="02020603050405020304" pitchFamily="18" charset="0"/>
              </a:rPr>
              <a:t>for </a:t>
            </a:r>
            <a:r>
              <a:rPr sz="2400" spc="-40" dirty="0">
                <a:solidFill>
                  <a:schemeClr val="tx2">
                    <a:lumMod val="75000"/>
                  </a:schemeClr>
                </a:solidFill>
                <a:latin typeface="Times New Roman" panose="02020603050405020304" pitchFamily="18" charset="0"/>
                <a:cs typeface="Times New Roman" panose="02020603050405020304" pitchFamily="18" charset="0"/>
              </a:rPr>
              <a:t>better </a:t>
            </a:r>
            <a:r>
              <a:rPr sz="2400" spc="-5" dirty="0">
                <a:solidFill>
                  <a:schemeClr val="tx2">
                    <a:lumMod val="75000"/>
                  </a:schemeClr>
                </a:solidFill>
                <a:latin typeface="Times New Roman" panose="02020603050405020304" pitchFamily="18" charset="0"/>
                <a:cs typeface="Times New Roman" panose="02020603050405020304" pitchFamily="18" charset="0"/>
              </a:rPr>
              <a:t>model </a:t>
            </a:r>
            <a:r>
              <a:rPr sz="2400" spc="-20" dirty="0">
                <a:solidFill>
                  <a:schemeClr val="tx2">
                    <a:lumMod val="75000"/>
                  </a:schemeClr>
                </a:solidFill>
                <a:latin typeface="Times New Roman" panose="02020603050405020304" pitchFamily="18" charset="0"/>
                <a:cs typeface="Times New Roman" panose="02020603050405020304" pitchFamily="18" charset="0"/>
              </a:rPr>
              <a:t>determination </a:t>
            </a:r>
            <a:r>
              <a:rPr sz="2400" spc="-5" dirty="0">
                <a:solidFill>
                  <a:schemeClr val="tx2">
                    <a:lumMod val="75000"/>
                  </a:schemeClr>
                </a:solidFill>
                <a:latin typeface="Times New Roman" panose="02020603050405020304" pitchFamily="18" charset="0"/>
                <a:cs typeface="Times New Roman" panose="02020603050405020304" pitchFamily="18" charset="0"/>
              </a:rPr>
              <a:t>and</a:t>
            </a:r>
            <a:r>
              <a:rPr sz="2400" spc="204" dirty="0">
                <a:solidFill>
                  <a:schemeClr val="tx2">
                    <a:lumMod val="75000"/>
                  </a:schemeClr>
                </a:solidFill>
                <a:latin typeface="Times New Roman" panose="02020603050405020304" pitchFamily="18" charset="0"/>
                <a:cs typeface="Times New Roman" panose="02020603050405020304" pitchFamily="18" charset="0"/>
              </a:rPr>
              <a:t> </a:t>
            </a:r>
            <a:r>
              <a:rPr sz="2400" spc="-50" dirty="0">
                <a:solidFill>
                  <a:schemeClr val="tx2">
                    <a:lumMod val="75000"/>
                  </a:schemeClr>
                </a:solidFill>
                <a:latin typeface="Times New Roman" panose="02020603050405020304" pitchFamily="18" charset="0"/>
                <a:cs typeface="Times New Roman" panose="02020603050405020304" pitchFamily="18" charset="0"/>
              </a:rPr>
              <a:t>accuracy.</a:t>
            </a:r>
            <a:endParaRPr sz="24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8327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4365048"/>
            <a:ext cx="10515601" cy="2062164"/>
          </a:xfrm>
          <a:prstGeom prst="rect">
            <a:avLst/>
          </a:prstGeom>
        </p:spPr>
        <p:txBody>
          <a:bodyPr>
            <a:normAutofit/>
          </a:bodyPr>
          <a:lstStyle/>
          <a:p>
            <a:pPr marL="12700" algn="just">
              <a:lnSpc>
                <a:spcPts val="2305"/>
              </a:lnSpc>
              <a:spcBef>
                <a:spcPts val="105"/>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This </a:t>
            </a:r>
            <a:r>
              <a:rPr lang="en-US" sz="2400" dirty="0">
                <a:solidFill>
                  <a:schemeClr val="tx2">
                    <a:lumMod val="75000"/>
                  </a:schemeClr>
                </a:solidFill>
                <a:latin typeface="Times New Roman" panose="02020603050405020304" pitchFamily="18" charset="0"/>
                <a:cs typeface="Times New Roman" panose="02020603050405020304" pitchFamily="18" charset="0"/>
              </a:rPr>
              <a:t>query </a:t>
            </a:r>
            <a:r>
              <a:rPr lang="en-US" sz="2400" spc="-5" dirty="0">
                <a:solidFill>
                  <a:schemeClr val="tx2">
                    <a:lumMod val="75000"/>
                  </a:schemeClr>
                </a:solidFill>
                <a:latin typeface="Times New Roman" panose="02020603050405020304" pitchFamily="18" charset="0"/>
                <a:cs typeface="Times New Roman" panose="02020603050405020304" pitchFamily="18" charset="0"/>
              </a:rPr>
              <a:t>returns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15" dirty="0">
                <a:solidFill>
                  <a:schemeClr val="tx2">
                    <a:lumMod val="75000"/>
                  </a:schemeClr>
                </a:solidFill>
                <a:latin typeface="Times New Roman" panose="02020603050405020304" pitchFamily="18" charset="0"/>
                <a:cs typeface="Times New Roman" panose="02020603050405020304" pitchFamily="18" charset="0"/>
              </a:rPr>
              <a:t>count </a:t>
            </a:r>
            <a:r>
              <a:rPr lang="en-US" sz="2400" spc="-5" dirty="0">
                <a:solidFill>
                  <a:schemeClr val="tx2">
                    <a:lumMod val="75000"/>
                  </a:schemeClr>
                </a:solidFill>
                <a:latin typeface="Times New Roman" panose="02020603050405020304" pitchFamily="18" charset="0"/>
                <a:cs typeface="Times New Roman" panose="02020603050405020304" pitchFamily="18" charset="0"/>
              </a:rPr>
              <a:t>of</a:t>
            </a:r>
            <a:r>
              <a:rPr lang="en-US" sz="2400" spc="-14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each</a:t>
            </a:r>
            <a:r>
              <a:rPr lang="uk-UA"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mission</a:t>
            </a:r>
            <a:r>
              <a:rPr lang="en-US" sz="2400" spc="-10" dirty="0">
                <a:solidFill>
                  <a:schemeClr val="tx2">
                    <a:lumMod val="75000"/>
                  </a:schemeClr>
                </a:solidFill>
                <a:latin typeface="Times New Roman" panose="02020603050405020304" pitchFamily="18" charset="0"/>
                <a:cs typeface="Times New Roman" panose="02020603050405020304" pitchFamily="18" charset="0"/>
              </a:rPr>
              <a:t> </a:t>
            </a:r>
            <a:r>
              <a:rPr lang="en-US" sz="2400" spc="-15" dirty="0">
                <a:solidFill>
                  <a:schemeClr val="tx2">
                    <a:lumMod val="75000"/>
                  </a:schemeClr>
                </a:solidFill>
                <a:latin typeface="Times New Roman" panose="02020603050405020304" pitchFamily="18" charset="0"/>
                <a:cs typeface="Times New Roman" panose="02020603050405020304" pitchFamily="18" charset="0"/>
              </a:rPr>
              <a:t>outcome.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marR="83820" algn="just">
              <a:lnSpc>
                <a:spcPts val="2200"/>
              </a:lnSpc>
              <a:spcBef>
                <a:spcPts val="144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SpaceX </a:t>
            </a:r>
            <a:r>
              <a:rPr lang="en-US" sz="2400" spc="-5" dirty="0">
                <a:solidFill>
                  <a:schemeClr val="tx2">
                    <a:lumMod val="75000"/>
                  </a:schemeClr>
                </a:solidFill>
                <a:latin typeface="Times New Roman" panose="02020603050405020304" pitchFamily="18" charset="0"/>
                <a:cs typeface="Times New Roman" panose="02020603050405020304" pitchFamily="18" charset="0"/>
              </a:rPr>
              <a:t>appears </a:t>
            </a:r>
            <a:r>
              <a:rPr lang="en-US" sz="2400" spc="-20" dirty="0">
                <a:solidFill>
                  <a:schemeClr val="tx2">
                    <a:lumMod val="75000"/>
                  </a:schemeClr>
                </a:solidFill>
                <a:latin typeface="Times New Roman" panose="02020603050405020304" pitchFamily="18" charset="0"/>
                <a:cs typeface="Times New Roman" panose="02020603050405020304" pitchFamily="18" charset="0"/>
              </a:rPr>
              <a:t>to </a:t>
            </a:r>
            <a:r>
              <a:rPr lang="en-US" sz="2400" spc="-5" dirty="0">
                <a:solidFill>
                  <a:schemeClr val="tx2">
                    <a:lumMod val="75000"/>
                  </a:schemeClr>
                </a:solidFill>
                <a:latin typeface="Times New Roman" panose="02020603050405020304" pitchFamily="18" charset="0"/>
                <a:cs typeface="Times New Roman" panose="02020603050405020304" pitchFamily="18" charset="0"/>
              </a:rPr>
              <a:t>achieve </a:t>
            </a:r>
            <a:r>
              <a:rPr lang="en-US" sz="2400" dirty="0">
                <a:solidFill>
                  <a:schemeClr val="tx2">
                    <a:lumMod val="75000"/>
                  </a:schemeClr>
                </a:solidFill>
                <a:latin typeface="Times New Roman" panose="02020603050405020304" pitchFamily="18" charset="0"/>
                <a:cs typeface="Times New Roman" panose="02020603050405020304" pitchFamily="18" charset="0"/>
              </a:rPr>
              <a:t>its  </a:t>
            </a:r>
            <a:r>
              <a:rPr lang="en-US" sz="2400" spc="-5" dirty="0">
                <a:solidFill>
                  <a:schemeClr val="tx2">
                    <a:lumMod val="75000"/>
                  </a:schemeClr>
                </a:solidFill>
                <a:latin typeface="Times New Roman" panose="02020603050405020304" pitchFamily="18" charset="0"/>
                <a:cs typeface="Times New Roman" panose="02020603050405020304" pitchFamily="18" charset="0"/>
              </a:rPr>
              <a:t>mission </a:t>
            </a:r>
            <a:r>
              <a:rPr lang="en-US" sz="2400" spc="-20" dirty="0">
                <a:solidFill>
                  <a:schemeClr val="tx2">
                    <a:lumMod val="75000"/>
                  </a:schemeClr>
                </a:solidFill>
                <a:latin typeface="Times New Roman" panose="02020603050405020304" pitchFamily="18" charset="0"/>
                <a:cs typeface="Times New Roman" panose="02020603050405020304" pitchFamily="18" charset="0"/>
              </a:rPr>
              <a:t>outcome </a:t>
            </a:r>
            <a:r>
              <a:rPr lang="en-US" sz="2400" spc="-5" dirty="0">
                <a:solidFill>
                  <a:schemeClr val="tx2">
                    <a:lumMod val="75000"/>
                  </a:schemeClr>
                </a:solidFill>
                <a:latin typeface="Times New Roman" panose="02020603050405020304" pitchFamily="18" charset="0"/>
                <a:cs typeface="Times New Roman" panose="02020603050405020304" pitchFamily="18" charset="0"/>
              </a:rPr>
              <a:t>nearly </a:t>
            </a:r>
            <a:r>
              <a:rPr lang="en-US" sz="2400" dirty="0">
                <a:solidFill>
                  <a:schemeClr val="tx2">
                    <a:lumMod val="75000"/>
                  </a:schemeClr>
                </a:solidFill>
                <a:latin typeface="Times New Roman" panose="02020603050405020304" pitchFamily="18" charset="0"/>
                <a:cs typeface="Times New Roman" panose="02020603050405020304" pitchFamily="18" charset="0"/>
              </a:rPr>
              <a:t>99% </a:t>
            </a:r>
            <a:r>
              <a:rPr lang="en-US" sz="2400" spc="-5" dirty="0">
                <a:solidFill>
                  <a:schemeClr val="tx2">
                    <a:lumMod val="75000"/>
                  </a:schemeClr>
                </a:solidFill>
                <a:latin typeface="Times New Roman" panose="02020603050405020304" pitchFamily="18" charset="0"/>
                <a:cs typeface="Times New Roman" panose="02020603050405020304" pitchFamily="18" charset="0"/>
              </a:rPr>
              <a:t>of</a:t>
            </a:r>
            <a:r>
              <a:rPr lang="en-US" sz="2400" spc="-1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5" dirty="0">
                <a:solidFill>
                  <a:schemeClr val="tx2">
                    <a:lumMod val="75000"/>
                  </a:schemeClr>
                </a:solidFill>
                <a:latin typeface="Times New Roman" panose="02020603050405020304" pitchFamily="18" charset="0"/>
                <a:cs typeface="Times New Roman" panose="02020603050405020304" pitchFamily="18" charset="0"/>
              </a:rPr>
              <a:t>time.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gn="just">
              <a:lnSpc>
                <a:spcPts val="2305"/>
              </a:lnSpc>
              <a:spcBef>
                <a:spcPts val="1150"/>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This </a:t>
            </a:r>
            <a:r>
              <a:rPr lang="en-US" sz="2400" dirty="0">
                <a:solidFill>
                  <a:schemeClr val="tx2">
                    <a:lumMod val="75000"/>
                  </a:schemeClr>
                </a:solidFill>
                <a:latin typeface="Times New Roman" panose="02020603050405020304" pitchFamily="18" charset="0"/>
                <a:cs typeface="Times New Roman" panose="02020603050405020304" pitchFamily="18" charset="0"/>
              </a:rPr>
              <a:t>means </a:t>
            </a:r>
            <a:r>
              <a:rPr lang="en-US" sz="2400" spc="-5" dirty="0">
                <a:solidFill>
                  <a:schemeClr val="tx2">
                    <a:lumMod val="75000"/>
                  </a:schemeClr>
                </a:solidFill>
                <a:latin typeface="Times New Roman" panose="02020603050405020304" pitchFamily="18" charset="0"/>
                <a:cs typeface="Times New Roman" panose="02020603050405020304" pitchFamily="18" charset="0"/>
              </a:rPr>
              <a:t>that </a:t>
            </a:r>
            <a:r>
              <a:rPr lang="en-US" sz="2400" spc="-20" dirty="0">
                <a:solidFill>
                  <a:schemeClr val="tx2">
                    <a:lumMod val="75000"/>
                  </a:schemeClr>
                </a:solidFill>
                <a:latin typeface="Times New Roman" panose="02020603050405020304" pitchFamily="18" charset="0"/>
                <a:cs typeface="Times New Roman" panose="02020603050405020304" pitchFamily="18" charset="0"/>
              </a:rPr>
              <a:t>most </a:t>
            </a:r>
            <a:r>
              <a:rPr lang="en-US" sz="2400" dirty="0">
                <a:solidFill>
                  <a:schemeClr val="tx2">
                    <a:lumMod val="75000"/>
                  </a:schemeClr>
                </a:solidFill>
                <a:latin typeface="Times New Roman" panose="02020603050405020304" pitchFamily="18" charset="0"/>
                <a:cs typeface="Times New Roman" panose="02020603050405020304" pitchFamily="18" charset="0"/>
              </a:rPr>
              <a:t>of the</a:t>
            </a:r>
            <a:r>
              <a:rPr lang="en-US" sz="2400" spc="-8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landing</a:t>
            </a:r>
            <a:r>
              <a:rPr lang="uk-UA" sz="2400" spc="-5" dirty="0">
                <a:solidFill>
                  <a:schemeClr val="tx2">
                    <a:lumMod val="75000"/>
                  </a:schemeClr>
                </a:solidFill>
                <a:latin typeface="Times New Roman" panose="02020603050405020304" pitchFamily="18" charset="0"/>
                <a:cs typeface="Times New Roman" panose="02020603050405020304" pitchFamily="18" charset="0"/>
              </a:rPr>
              <a:t> </a:t>
            </a:r>
            <a:r>
              <a:rPr lang="en-US" sz="2400" spc="-20" dirty="0">
                <a:solidFill>
                  <a:schemeClr val="tx2">
                    <a:lumMod val="75000"/>
                  </a:schemeClr>
                </a:solidFill>
                <a:latin typeface="Times New Roman" panose="02020603050405020304" pitchFamily="18" charset="0"/>
                <a:cs typeface="Times New Roman" panose="02020603050405020304" pitchFamily="18" charset="0"/>
              </a:rPr>
              <a:t>failures are</a:t>
            </a:r>
            <a:r>
              <a:rPr lang="en-US" sz="2400" spc="4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intended.</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marR="337185" algn="just">
              <a:lnSpc>
                <a:spcPts val="2200"/>
              </a:lnSpc>
              <a:spcBef>
                <a:spcPts val="1440"/>
              </a:spcBef>
            </a:pPr>
            <a:r>
              <a:rPr lang="en-US" sz="2400" spc="-40" dirty="0">
                <a:solidFill>
                  <a:schemeClr val="tx2">
                    <a:lumMod val="75000"/>
                  </a:schemeClr>
                </a:solidFill>
                <a:latin typeface="Times New Roman" panose="02020603050405020304" pitchFamily="18" charset="0"/>
                <a:cs typeface="Times New Roman" panose="02020603050405020304" pitchFamily="18" charset="0"/>
              </a:rPr>
              <a:t>Interestingly, </a:t>
            </a:r>
            <a:r>
              <a:rPr lang="en-US" sz="2400" spc="-5" dirty="0">
                <a:solidFill>
                  <a:schemeClr val="tx2">
                    <a:lumMod val="75000"/>
                  </a:schemeClr>
                </a:solidFill>
                <a:latin typeface="Times New Roman" panose="02020603050405020304" pitchFamily="18" charset="0"/>
                <a:cs typeface="Times New Roman" panose="02020603050405020304" pitchFamily="18" charset="0"/>
              </a:rPr>
              <a:t>one </a:t>
            </a:r>
            <a:r>
              <a:rPr lang="en-US" sz="2400"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5" dirty="0">
                <a:solidFill>
                  <a:schemeClr val="tx2">
                    <a:lumMod val="75000"/>
                  </a:schemeClr>
                </a:solidFill>
                <a:latin typeface="Times New Roman" panose="02020603050405020304" pitchFamily="18" charset="0"/>
                <a:cs typeface="Times New Roman" panose="02020603050405020304" pitchFamily="18" charset="0"/>
              </a:rPr>
              <a:t>has </a:t>
            </a:r>
            <a:r>
              <a:rPr lang="en-US" sz="2400" dirty="0">
                <a:solidFill>
                  <a:schemeClr val="tx2">
                    <a:lumMod val="75000"/>
                  </a:schemeClr>
                </a:solidFill>
                <a:latin typeface="Times New Roman" panose="02020603050405020304" pitchFamily="18" charset="0"/>
                <a:cs typeface="Times New Roman" panose="02020603050405020304" pitchFamily="18" charset="0"/>
              </a:rPr>
              <a:t>an  unclear </a:t>
            </a:r>
            <a:r>
              <a:rPr lang="en-US" sz="2400" spc="-10"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25" dirty="0">
                <a:solidFill>
                  <a:schemeClr val="tx2">
                    <a:lumMod val="75000"/>
                  </a:schemeClr>
                </a:solidFill>
                <a:latin typeface="Times New Roman" panose="02020603050405020304" pitchFamily="18" charset="0"/>
                <a:cs typeface="Times New Roman" panose="02020603050405020304" pitchFamily="18" charset="0"/>
              </a:rPr>
              <a:t>status </a:t>
            </a:r>
            <a:r>
              <a:rPr lang="en-US" sz="2400" dirty="0">
                <a:solidFill>
                  <a:schemeClr val="tx2">
                    <a:lumMod val="75000"/>
                  </a:schemeClr>
                </a:solidFill>
                <a:latin typeface="Times New Roman" panose="02020603050405020304" pitchFamily="18" charset="0"/>
                <a:cs typeface="Times New Roman" panose="02020603050405020304" pitchFamily="18" charset="0"/>
              </a:rPr>
              <a:t>and  </a:t>
            </a:r>
            <a:r>
              <a:rPr lang="en-US" sz="2400" spc="-20" dirty="0">
                <a:solidFill>
                  <a:schemeClr val="tx2">
                    <a:lumMod val="75000"/>
                  </a:schemeClr>
                </a:solidFill>
                <a:latin typeface="Times New Roman" panose="02020603050405020304" pitchFamily="18" charset="0"/>
                <a:cs typeface="Times New Roman" panose="02020603050405020304" pitchFamily="18" charset="0"/>
              </a:rPr>
              <a:t>unfortunately </a:t>
            </a:r>
            <a:r>
              <a:rPr lang="en-US" sz="2400" spc="-5" dirty="0">
                <a:solidFill>
                  <a:schemeClr val="tx2">
                    <a:lumMod val="75000"/>
                  </a:schemeClr>
                </a:solidFill>
                <a:latin typeface="Times New Roman" panose="02020603050405020304" pitchFamily="18" charset="0"/>
                <a:cs typeface="Times New Roman" panose="02020603050405020304" pitchFamily="18" charset="0"/>
              </a:rPr>
              <a:t>one </a:t>
            </a:r>
            <a:r>
              <a:rPr lang="en-US" sz="2400" spc="-20" dirty="0">
                <a:solidFill>
                  <a:schemeClr val="tx2">
                    <a:lumMod val="75000"/>
                  </a:schemeClr>
                </a:solidFill>
                <a:latin typeface="Times New Roman" panose="02020603050405020304" pitchFamily="18" charset="0"/>
                <a:cs typeface="Times New Roman" panose="02020603050405020304" pitchFamily="18" charset="0"/>
              </a:rPr>
              <a:t>failed </a:t>
            </a:r>
            <a:r>
              <a:rPr lang="en-US" sz="2400" spc="-5" dirty="0">
                <a:solidFill>
                  <a:schemeClr val="tx2">
                    <a:lumMod val="75000"/>
                  </a:schemeClr>
                </a:solidFill>
                <a:latin typeface="Times New Roman" panose="02020603050405020304" pitchFamily="18" charset="0"/>
                <a:cs typeface="Times New Roman" panose="02020603050405020304" pitchFamily="18" charset="0"/>
              </a:rPr>
              <a:t>in</a:t>
            </a:r>
            <a:r>
              <a:rPr lang="en-US" sz="2400" spc="-40" dirty="0">
                <a:solidFill>
                  <a:schemeClr val="tx2">
                    <a:lumMod val="75000"/>
                  </a:schemeClr>
                </a:solidFill>
                <a:latin typeface="Times New Roman" panose="02020603050405020304" pitchFamily="18" charset="0"/>
                <a:cs typeface="Times New Roman" panose="02020603050405020304" pitchFamily="18" charset="0"/>
              </a:rPr>
              <a:t> </a:t>
            </a:r>
            <a:r>
              <a:rPr lang="en-US" sz="2400" spc="-15" dirty="0">
                <a:solidFill>
                  <a:schemeClr val="tx2">
                    <a:lumMod val="75000"/>
                  </a:schemeClr>
                </a:solidFill>
                <a:latin typeface="Times New Roman" panose="02020603050405020304" pitchFamily="18" charset="0"/>
                <a:cs typeface="Times New Roman" panose="02020603050405020304" pitchFamily="18" charset="0"/>
              </a:rPr>
              <a:t>flight.</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a:extLst>
              <a:ext uri="{FF2B5EF4-FFF2-40B4-BE49-F238E27FC236}">
                <a16:creationId xmlns:a16="http://schemas.microsoft.com/office/drawing/2014/main" id="{2347BBBB-8D44-48FF-9553-7DFA6229754E}"/>
              </a:ext>
            </a:extLst>
          </p:cNvPr>
          <p:cNvSpPr/>
          <p:nvPr/>
        </p:nvSpPr>
        <p:spPr>
          <a:xfrm>
            <a:off x="770011" y="1514475"/>
            <a:ext cx="4013273" cy="262016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34126" y="2087351"/>
            <a:ext cx="5564112" cy="2938569"/>
          </a:xfrm>
          <a:prstGeom prst="rect">
            <a:avLst/>
          </a:prstGeom>
        </p:spPr>
        <p:txBody>
          <a:bodyPr>
            <a:normAutofit/>
          </a:bodyPr>
          <a:lstStyle/>
          <a:p>
            <a:pPr marL="12700" marR="5080">
              <a:lnSpc>
                <a:spcPct val="90100"/>
              </a:lnSpc>
              <a:spcBef>
                <a:spcPts val="340"/>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This </a:t>
            </a:r>
            <a:r>
              <a:rPr lang="en-US" sz="2400" dirty="0">
                <a:solidFill>
                  <a:schemeClr val="tx2">
                    <a:lumMod val="75000"/>
                  </a:schemeClr>
                </a:solidFill>
                <a:latin typeface="Times New Roman" panose="02020603050405020304" pitchFamily="18" charset="0"/>
                <a:cs typeface="Times New Roman" panose="02020603050405020304" pitchFamily="18" charset="0"/>
              </a:rPr>
              <a:t>query </a:t>
            </a:r>
            <a:r>
              <a:rPr lang="en-US" sz="2400" spc="-5" dirty="0">
                <a:solidFill>
                  <a:schemeClr val="tx2">
                    <a:lumMod val="75000"/>
                  </a:schemeClr>
                </a:solidFill>
                <a:latin typeface="Times New Roman" panose="02020603050405020304" pitchFamily="18" charset="0"/>
                <a:cs typeface="Times New Roman" panose="02020603050405020304" pitchFamily="18" charset="0"/>
              </a:rPr>
              <a:t>returns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20" dirty="0">
                <a:solidFill>
                  <a:schemeClr val="tx2">
                    <a:lumMod val="75000"/>
                  </a:schemeClr>
                </a:solidFill>
                <a:latin typeface="Times New Roman" panose="02020603050405020304" pitchFamily="18" charset="0"/>
                <a:cs typeface="Times New Roman" panose="02020603050405020304" pitchFamily="18" charset="0"/>
              </a:rPr>
              <a:t>booster </a:t>
            </a:r>
            <a:r>
              <a:rPr lang="en-US" sz="2400" spc="-25" dirty="0">
                <a:solidFill>
                  <a:schemeClr val="tx2">
                    <a:lumMod val="75000"/>
                  </a:schemeClr>
                </a:solidFill>
                <a:latin typeface="Times New Roman" panose="02020603050405020304" pitchFamily="18" charset="0"/>
                <a:cs typeface="Times New Roman" panose="02020603050405020304" pitchFamily="18" charset="0"/>
              </a:rPr>
              <a:t>versions </a:t>
            </a:r>
            <a:r>
              <a:rPr lang="en-US" sz="2400" spc="-5" dirty="0">
                <a:solidFill>
                  <a:schemeClr val="tx2">
                    <a:lumMod val="75000"/>
                  </a:schemeClr>
                </a:solidFill>
                <a:latin typeface="Times New Roman" panose="02020603050405020304" pitchFamily="18" charset="0"/>
                <a:cs typeface="Times New Roman" panose="02020603050405020304" pitchFamily="18" charset="0"/>
              </a:rPr>
              <a:t>that  carried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5" dirty="0">
                <a:solidFill>
                  <a:schemeClr val="tx2">
                    <a:lumMod val="75000"/>
                  </a:schemeClr>
                </a:solidFill>
                <a:latin typeface="Times New Roman" panose="02020603050405020304" pitchFamily="18" charset="0"/>
                <a:cs typeface="Times New Roman" panose="02020603050405020304" pitchFamily="18" charset="0"/>
              </a:rPr>
              <a:t>highest </a:t>
            </a:r>
            <a:r>
              <a:rPr lang="en-US" sz="2400" spc="-10"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 of </a:t>
            </a:r>
            <a:r>
              <a:rPr lang="en-US" sz="2400" dirty="0">
                <a:solidFill>
                  <a:schemeClr val="tx2">
                    <a:lumMod val="75000"/>
                  </a:schemeClr>
                </a:solidFill>
                <a:latin typeface="Times New Roman" panose="02020603050405020304" pitchFamily="18" charset="0"/>
                <a:cs typeface="Times New Roman" panose="02020603050405020304" pitchFamily="18" charset="0"/>
              </a:rPr>
              <a:t>15600  kg.</a:t>
            </a:r>
          </a:p>
          <a:p>
            <a:pPr marL="12700" marR="71120">
              <a:lnSpc>
                <a:spcPts val="2200"/>
              </a:lnSpc>
              <a:spcBef>
                <a:spcPts val="1440"/>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These </a:t>
            </a:r>
            <a:r>
              <a:rPr lang="en-US" sz="2400" spc="-20" dirty="0">
                <a:solidFill>
                  <a:schemeClr val="tx2">
                    <a:lumMod val="75000"/>
                  </a:schemeClr>
                </a:solidFill>
                <a:latin typeface="Times New Roman" panose="02020603050405020304" pitchFamily="18" charset="0"/>
                <a:cs typeface="Times New Roman" panose="02020603050405020304" pitchFamily="18" charset="0"/>
              </a:rPr>
              <a:t>booster </a:t>
            </a:r>
            <a:r>
              <a:rPr lang="en-US" sz="2400" spc="-25" dirty="0">
                <a:solidFill>
                  <a:schemeClr val="tx2">
                    <a:lumMod val="75000"/>
                  </a:schemeClr>
                </a:solidFill>
                <a:latin typeface="Times New Roman" panose="02020603050405020304" pitchFamily="18" charset="0"/>
                <a:cs typeface="Times New Roman" panose="02020603050405020304" pitchFamily="18" charset="0"/>
              </a:rPr>
              <a:t>versions </a:t>
            </a:r>
            <a:r>
              <a:rPr lang="en-US" sz="2400" spc="-20" dirty="0">
                <a:solidFill>
                  <a:schemeClr val="tx2">
                    <a:lumMod val="75000"/>
                  </a:schemeClr>
                </a:solidFill>
                <a:latin typeface="Times New Roman" panose="02020603050405020304" pitchFamily="18" charset="0"/>
                <a:cs typeface="Times New Roman" panose="02020603050405020304" pitchFamily="18" charset="0"/>
              </a:rPr>
              <a:t>are </a:t>
            </a:r>
            <a:r>
              <a:rPr lang="en-US" sz="2400" spc="-15" dirty="0">
                <a:solidFill>
                  <a:schemeClr val="tx2">
                    <a:lumMod val="75000"/>
                  </a:schemeClr>
                </a:solidFill>
                <a:latin typeface="Times New Roman" panose="02020603050405020304" pitchFamily="18" charset="0"/>
                <a:cs typeface="Times New Roman" panose="02020603050405020304" pitchFamily="18" charset="0"/>
              </a:rPr>
              <a:t>very </a:t>
            </a:r>
            <a:r>
              <a:rPr lang="en-US" sz="2400" spc="-5" dirty="0">
                <a:solidFill>
                  <a:schemeClr val="tx2">
                    <a:lumMod val="75000"/>
                  </a:schemeClr>
                </a:solidFill>
                <a:latin typeface="Times New Roman" panose="02020603050405020304" pitchFamily="18" charset="0"/>
                <a:cs typeface="Times New Roman" panose="02020603050405020304" pitchFamily="18" charset="0"/>
              </a:rPr>
              <a:t>similar </a:t>
            </a:r>
            <a:r>
              <a:rPr lang="en-US" sz="2400" dirty="0">
                <a:solidFill>
                  <a:schemeClr val="tx2">
                    <a:lumMod val="75000"/>
                  </a:schemeClr>
                </a:solidFill>
                <a:latin typeface="Times New Roman" panose="02020603050405020304" pitchFamily="18" charset="0"/>
                <a:cs typeface="Times New Roman" panose="02020603050405020304" pitchFamily="18" charset="0"/>
              </a:rPr>
              <a:t>and  all </a:t>
            </a:r>
            <a:r>
              <a:rPr lang="en-US" sz="2400" spc="-20" dirty="0">
                <a:solidFill>
                  <a:schemeClr val="tx2">
                    <a:lumMod val="75000"/>
                  </a:schemeClr>
                </a:solidFill>
                <a:latin typeface="Times New Roman" panose="02020603050405020304" pitchFamily="18" charset="0"/>
                <a:cs typeface="Times New Roman" panose="02020603050405020304" pitchFamily="18" charset="0"/>
              </a:rPr>
              <a:t>are </a:t>
            </a:r>
            <a:r>
              <a:rPr lang="en-US" sz="2400" spc="-5" dirty="0">
                <a:solidFill>
                  <a:schemeClr val="tx2">
                    <a:lumMod val="75000"/>
                  </a:schemeClr>
                </a:solidFill>
                <a:latin typeface="Times New Roman" panose="02020603050405020304" pitchFamily="18" charset="0"/>
                <a:cs typeface="Times New Roman" panose="02020603050405020304" pitchFamily="18" charset="0"/>
              </a:rPr>
              <a:t>of </a:t>
            </a:r>
            <a:r>
              <a:rPr lang="en-US" sz="2400" dirty="0">
                <a:solidFill>
                  <a:schemeClr val="tx2">
                    <a:lumMod val="75000"/>
                  </a:schemeClr>
                </a:solidFill>
                <a:latin typeface="Times New Roman" panose="02020603050405020304" pitchFamily="18" charset="0"/>
                <a:cs typeface="Times New Roman" panose="02020603050405020304" pitchFamily="18" charset="0"/>
              </a:rPr>
              <a:t>the F9 B5 </a:t>
            </a:r>
            <a:r>
              <a:rPr lang="en-US" sz="2400" spc="-5" dirty="0">
                <a:solidFill>
                  <a:schemeClr val="tx2">
                    <a:lumMod val="75000"/>
                  </a:schemeClr>
                </a:solidFill>
                <a:latin typeface="Times New Roman" panose="02020603050405020304" pitchFamily="18" charset="0"/>
                <a:cs typeface="Times New Roman" panose="02020603050405020304" pitchFamily="18" charset="0"/>
              </a:rPr>
              <a:t>B10xx.x</a:t>
            </a:r>
            <a:r>
              <a:rPr lang="en-US" sz="2400" spc="-140" dirty="0">
                <a:solidFill>
                  <a:schemeClr val="tx2">
                    <a:lumMod val="75000"/>
                  </a:schemeClr>
                </a:solidFill>
                <a:latin typeface="Times New Roman" panose="02020603050405020304" pitchFamily="18" charset="0"/>
                <a:cs typeface="Times New Roman" panose="02020603050405020304" pitchFamily="18" charset="0"/>
              </a:rPr>
              <a:t> </a:t>
            </a:r>
            <a:r>
              <a:rPr lang="en-US" sz="2400" spc="-45" dirty="0">
                <a:solidFill>
                  <a:schemeClr val="tx2">
                    <a:lumMod val="75000"/>
                  </a:schemeClr>
                </a:solidFill>
                <a:latin typeface="Times New Roman" panose="02020603050405020304" pitchFamily="18" charset="0"/>
                <a:cs typeface="Times New Roman" panose="02020603050405020304" pitchFamily="18" charset="0"/>
              </a:rPr>
              <a:t>variety.</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marR="27305">
              <a:lnSpc>
                <a:spcPts val="2210"/>
              </a:lnSpc>
              <a:spcBef>
                <a:spcPts val="1395"/>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This </a:t>
            </a:r>
            <a:r>
              <a:rPr lang="en-US" sz="2400" spc="-25" dirty="0">
                <a:solidFill>
                  <a:schemeClr val="tx2">
                    <a:lumMod val="75000"/>
                  </a:schemeClr>
                </a:solidFill>
                <a:latin typeface="Times New Roman" panose="02020603050405020304" pitchFamily="18" charset="0"/>
                <a:cs typeface="Times New Roman" panose="02020603050405020304" pitchFamily="18" charset="0"/>
              </a:rPr>
              <a:t>likely </a:t>
            </a:r>
            <a:r>
              <a:rPr lang="en-US" sz="2400" spc="-20" dirty="0">
                <a:solidFill>
                  <a:schemeClr val="tx2">
                    <a:lumMod val="75000"/>
                  </a:schemeClr>
                </a:solidFill>
                <a:latin typeface="Times New Roman" panose="02020603050405020304" pitchFamily="18" charset="0"/>
                <a:cs typeface="Times New Roman" panose="02020603050405020304" pitchFamily="18" charset="0"/>
              </a:rPr>
              <a:t>indicates </a:t>
            </a:r>
            <a:r>
              <a:rPr lang="en-US" sz="2400" spc="-10"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5" dirty="0">
                <a:solidFill>
                  <a:schemeClr val="tx2">
                    <a:lumMod val="75000"/>
                  </a:schemeClr>
                </a:solidFill>
                <a:latin typeface="Times New Roman" panose="02020603050405020304" pitchFamily="18" charset="0"/>
                <a:cs typeface="Times New Roman" panose="02020603050405020304" pitchFamily="18" charset="0"/>
              </a:rPr>
              <a:t>mass </a:t>
            </a:r>
            <a:r>
              <a:rPr lang="en-US" sz="2400" spc="-25" dirty="0">
                <a:solidFill>
                  <a:schemeClr val="tx2">
                    <a:lumMod val="75000"/>
                  </a:schemeClr>
                </a:solidFill>
                <a:latin typeface="Times New Roman" panose="02020603050405020304" pitchFamily="18" charset="0"/>
                <a:cs typeface="Times New Roman" panose="02020603050405020304" pitchFamily="18" charset="0"/>
              </a:rPr>
              <a:t>correlates  </a:t>
            </a:r>
            <a:r>
              <a:rPr lang="en-US" sz="2400" spc="-5" dirty="0">
                <a:solidFill>
                  <a:schemeClr val="tx2">
                    <a:lumMod val="75000"/>
                  </a:schemeClr>
                </a:solidFill>
                <a:latin typeface="Times New Roman" panose="02020603050405020304" pitchFamily="18" charset="0"/>
                <a:cs typeface="Times New Roman" panose="02020603050405020304" pitchFamily="18" charset="0"/>
              </a:rPr>
              <a:t>with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20" dirty="0">
                <a:solidFill>
                  <a:schemeClr val="tx2">
                    <a:lumMod val="75000"/>
                  </a:schemeClr>
                </a:solidFill>
                <a:latin typeface="Times New Roman" panose="02020603050405020304" pitchFamily="18" charset="0"/>
                <a:cs typeface="Times New Roman" panose="02020603050405020304" pitchFamily="18" charset="0"/>
              </a:rPr>
              <a:t>booster </a:t>
            </a:r>
            <a:r>
              <a:rPr lang="en-US" sz="2400" spc="-25" dirty="0">
                <a:solidFill>
                  <a:schemeClr val="tx2">
                    <a:lumMod val="75000"/>
                  </a:schemeClr>
                </a:solidFill>
                <a:latin typeface="Times New Roman" panose="02020603050405020304" pitchFamily="18" charset="0"/>
                <a:cs typeface="Times New Roman" panose="02020603050405020304" pitchFamily="18" charset="0"/>
              </a:rPr>
              <a:t>version </a:t>
            </a:r>
            <a:r>
              <a:rPr lang="en-US" sz="2400" spc="-5" dirty="0">
                <a:solidFill>
                  <a:schemeClr val="tx2">
                    <a:lumMod val="75000"/>
                  </a:schemeClr>
                </a:solidFill>
                <a:latin typeface="Times New Roman" panose="02020603050405020304" pitchFamily="18" charset="0"/>
                <a:cs typeface="Times New Roman" panose="02020603050405020304" pitchFamily="18" charset="0"/>
              </a:rPr>
              <a:t>that is</a:t>
            </a:r>
            <a:r>
              <a:rPr lang="en-US" sz="2400" spc="1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used.</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a:extLst>
              <a:ext uri="{FF2B5EF4-FFF2-40B4-BE49-F238E27FC236}">
                <a16:creationId xmlns:a16="http://schemas.microsoft.com/office/drawing/2014/main" id="{432180F3-4163-4B35-874F-A2CE9A75CDBB}"/>
              </a:ext>
            </a:extLst>
          </p:cNvPr>
          <p:cNvSpPr/>
          <p:nvPr/>
        </p:nvSpPr>
        <p:spPr>
          <a:xfrm>
            <a:off x="770012" y="1433406"/>
            <a:ext cx="5325988" cy="488594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731978"/>
            <a:ext cx="10687962" cy="1517650"/>
          </a:xfrm>
          <a:prstGeom prst="rect">
            <a:avLst/>
          </a:prstGeom>
        </p:spPr>
        <p:txBody>
          <a:bodyPr lIns="91440" tIns="45720" rIns="91440" bIns="45720" anchor="t">
            <a:normAutofit/>
          </a:bodyPr>
          <a:lstStyle/>
          <a:p>
            <a:pPr marL="0" marR="5080" indent="0" algn="just">
              <a:spcBef>
                <a:spcPts val="340"/>
              </a:spcBef>
              <a:buNone/>
            </a:pPr>
            <a:r>
              <a:rPr lang="en-US" sz="2400" spc="-5" dirty="0">
                <a:solidFill>
                  <a:schemeClr val="tx2">
                    <a:lumMod val="75000"/>
                  </a:schemeClr>
                </a:solidFill>
                <a:latin typeface="Times New Roman" panose="02020603050405020304" pitchFamily="18" charset="0"/>
                <a:cs typeface="Times New Roman" panose="02020603050405020304" pitchFamily="18" charset="0"/>
              </a:rPr>
              <a:t>This </a:t>
            </a:r>
            <a:r>
              <a:rPr lang="en-US" sz="2400" dirty="0">
                <a:solidFill>
                  <a:schemeClr val="tx2">
                    <a:lumMod val="75000"/>
                  </a:schemeClr>
                </a:solidFill>
                <a:latin typeface="Times New Roman" panose="02020603050405020304" pitchFamily="18" charset="0"/>
                <a:cs typeface="Times New Roman" panose="02020603050405020304" pitchFamily="18" charset="0"/>
              </a:rPr>
              <a:t>query </a:t>
            </a:r>
            <a:r>
              <a:rPr lang="en-US" sz="2400" spc="-5" dirty="0">
                <a:solidFill>
                  <a:schemeClr val="tx2">
                    <a:lumMod val="75000"/>
                  </a:schemeClr>
                </a:solidFill>
                <a:latin typeface="Times New Roman" panose="02020603050405020304" pitchFamily="18" charset="0"/>
                <a:cs typeface="Times New Roman" panose="02020603050405020304" pitchFamily="18" charset="0"/>
              </a:rPr>
              <a:t>returns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5" dirty="0">
                <a:solidFill>
                  <a:schemeClr val="tx2">
                    <a:lumMod val="75000"/>
                  </a:schemeClr>
                </a:solidFill>
                <a:latin typeface="Times New Roman" panose="02020603050405020304" pitchFamily="18" charset="0"/>
                <a:cs typeface="Times New Roman" panose="02020603050405020304" pitchFamily="18" charset="0"/>
              </a:rPr>
              <a:t>Month,</a:t>
            </a:r>
            <a:r>
              <a:rPr lang="en-US" sz="2400" spc="-14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Landing  </a:t>
            </a:r>
            <a:r>
              <a:rPr lang="en-US" sz="2400" spc="-10" dirty="0">
                <a:solidFill>
                  <a:schemeClr val="tx2">
                    <a:lumMod val="75000"/>
                  </a:schemeClr>
                </a:solidFill>
                <a:latin typeface="Times New Roman" panose="02020603050405020304" pitchFamily="18" charset="0"/>
                <a:cs typeface="Times New Roman" panose="02020603050405020304" pitchFamily="18" charset="0"/>
              </a:rPr>
              <a:t>Outcome, Booster </a:t>
            </a:r>
            <a:r>
              <a:rPr lang="en-US" sz="2400" spc="-40" dirty="0">
                <a:solidFill>
                  <a:schemeClr val="tx2">
                    <a:lumMod val="75000"/>
                  </a:schemeClr>
                </a:solidFill>
                <a:latin typeface="Times New Roman" panose="02020603050405020304" pitchFamily="18" charset="0"/>
                <a:cs typeface="Times New Roman" panose="02020603050405020304" pitchFamily="18" charset="0"/>
              </a:rPr>
              <a:t>Version, </a:t>
            </a:r>
            <a:r>
              <a:rPr lang="en-US" sz="2400" spc="-25"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dirty="0">
                <a:solidFill>
                  <a:schemeClr val="tx2">
                    <a:lumMod val="75000"/>
                  </a:schemeClr>
                </a:solidFill>
                <a:latin typeface="Times New Roman" panose="02020603050405020304" pitchFamily="18" charset="0"/>
                <a:cs typeface="Times New Roman" panose="02020603050405020304" pitchFamily="18" charset="0"/>
              </a:rPr>
              <a:t>Mass </a:t>
            </a:r>
            <a:r>
              <a:rPr lang="en-US" sz="2400" spc="-5" dirty="0">
                <a:solidFill>
                  <a:schemeClr val="tx2">
                    <a:lumMod val="75000"/>
                  </a:schemeClr>
                </a:solidFill>
                <a:latin typeface="Times New Roman" panose="02020603050405020304" pitchFamily="18" charset="0"/>
                <a:cs typeface="Times New Roman" panose="02020603050405020304" pitchFamily="18" charset="0"/>
              </a:rPr>
              <a:t>(kg), </a:t>
            </a:r>
            <a:r>
              <a:rPr lang="en-US" sz="2400" dirty="0">
                <a:solidFill>
                  <a:schemeClr val="tx2">
                    <a:lumMod val="75000"/>
                  </a:schemeClr>
                </a:solidFill>
                <a:latin typeface="Times New Roman" panose="02020603050405020304" pitchFamily="18" charset="0"/>
                <a:cs typeface="Times New Roman" panose="02020603050405020304" pitchFamily="18" charset="0"/>
              </a:rPr>
              <a:t>and </a:t>
            </a:r>
            <a:r>
              <a:rPr lang="en-US" sz="2400" spc="-5"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site </a:t>
            </a:r>
            <a:r>
              <a:rPr lang="en-US" sz="2400" spc="-5" dirty="0">
                <a:solidFill>
                  <a:schemeClr val="tx2">
                    <a:lumMod val="75000"/>
                  </a:schemeClr>
                </a:solidFill>
                <a:latin typeface="Times New Roman" panose="02020603050405020304" pitchFamily="18" charset="0"/>
                <a:cs typeface="Times New Roman" panose="02020603050405020304" pitchFamily="18" charset="0"/>
              </a:rPr>
              <a:t>of </a:t>
            </a:r>
            <a:r>
              <a:rPr lang="en-US" sz="2400" dirty="0">
                <a:solidFill>
                  <a:schemeClr val="tx2">
                    <a:lumMod val="75000"/>
                  </a:schemeClr>
                </a:solidFill>
                <a:latin typeface="Times New Roman" panose="02020603050405020304" pitchFamily="18" charset="0"/>
                <a:cs typeface="Times New Roman" panose="02020603050405020304" pitchFamily="18" charset="0"/>
              </a:rPr>
              <a:t>2015  launches </a:t>
            </a:r>
            <a:r>
              <a:rPr lang="en-US" sz="2400" spc="-10" dirty="0">
                <a:solidFill>
                  <a:schemeClr val="tx2">
                    <a:lumMod val="75000"/>
                  </a:schemeClr>
                </a:solidFill>
                <a:latin typeface="Times New Roman" panose="02020603050405020304" pitchFamily="18" charset="0"/>
                <a:cs typeface="Times New Roman" panose="02020603050405020304" pitchFamily="18" charset="0"/>
              </a:rPr>
              <a:t>where </a:t>
            </a:r>
            <a:r>
              <a:rPr lang="en-US" sz="2400" spc="-25" dirty="0">
                <a:solidFill>
                  <a:schemeClr val="tx2">
                    <a:lumMod val="75000"/>
                  </a:schemeClr>
                </a:solidFill>
                <a:latin typeface="Times New Roman" panose="02020603050405020304" pitchFamily="18" charset="0"/>
                <a:cs typeface="Times New Roman" panose="02020603050405020304" pitchFamily="18" charset="0"/>
              </a:rPr>
              <a:t>stage </a:t>
            </a:r>
            <a:r>
              <a:rPr lang="en-US" sz="2400" dirty="0">
                <a:solidFill>
                  <a:schemeClr val="tx2">
                    <a:lumMod val="75000"/>
                  </a:schemeClr>
                </a:solidFill>
                <a:latin typeface="Times New Roman" panose="02020603050405020304" pitchFamily="18" charset="0"/>
                <a:cs typeface="Times New Roman" panose="02020603050405020304" pitchFamily="18" charset="0"/>
              </a:rPr>
              <a:t>1 </a:t>
            </a:r>
            <a:r>
              <a:rPr lang="en-US" sz="2400" spc="-20" dirty="0">
                <a:solidFill>
                  <a:schemeClr val="tx2">
                    <a:lumMod val="75000"/>
                  </a:schemeClr>
                </a:solidFill>
                <a:latin typeface="Times New Roman" panose="02020603050405020304" pitchFamily="18" charset="0"/>
                <a:cs typeface="Times New Roman" panose="02020603050405020304" pitchFamily="18" charset="0"/>
              </a:rPr>
              <a:t>failed </a:t>
            </a:r>
            <a:r>
              <a:rPr lang="en-US" sz="2400" spc="-15" dirty="0">
                <a:solidFill>
                  <a:schemeClr val="tx2">
                    <a:lumMod val="75000"/>
                  </a:schemeClr>
                </a:solidFill>
                <a:latin typeface="Times New Roman" panose="02020603050405020304" pitchFamily="18" charset="0"/>
                <a:cs typeface="Times New Roman" panose="02020603050405020304" pitchFamily="18" charset="0"/>
              </a:rPr>
              <a:t>to </a:t>
            </a:r>
            <a:r>
              <a:rPr lang="en-US" sz="2400" spc="-5" dirty="0">
                <a:solidFill>
                  <a:schemeClr val="tx2">
                    <a:lumMod val="75000"/>
                  </a:schemeClr>
                </a:solidFill>
                <a:latin typeface="Times New Roman" panose="02020603050405020304" pitchFamily="18" charset="0"/>
                <a:cs typeface="Times New Roman" panose="02020603050405020304" pitchFamily="18" charset="0"/>
              </a:rPr>
              <a:t>land  on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20" dirty="0">
                <a:solidFill>
                  <a:schemeClr val="tx2">
                    <a:lumMod val="75000"/>
                  </a:schemeClr>
                </a:solidFill>
                <a:latin typeface="Times New Roman" panose="02020603050405020304" pitchFamily="18" charset="0"/>
                <a:cs typeface="Times New Roman" panose="02020603050405020304" pitchFamily="18" charset="0"/>
              </a:rPr>
              <a:t>drone</a:t>
            </a:r>
            <a:r>
              <a:rPr lang="en-US" sz="2400" spc="-8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ship.</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0" indent="0" algn="just">
              <a:lnSpc>
                <a:spcPct val="100000"/>
              </a:lnSpc>
              <a:spcBef>
                <a:spcPts val="1200"/>
              </a:spcBef>
              <a:buNone/>
            </a:pPr>
            <a:r>
              <a:rPr lang="en-US" sz="2400" spc="-20" dirty="0">
                <a:solidFill>
                  <a:schemeClr val="tx2">
                    <a:lumMod val="75000"/>
                  </a:schemeClr>
                </a:solidFill>
                <a:latin typeface="Times New Roman" panose="02020603050405020304" pitchFamily="18" charset="0"/>
                <a:cs typeface="Times New Roman" panose="02020603050405020304" pitchFamily="18" charset="0"/>
              </a:rPr>
              <a:t>There were two </a:t>
            </a:r>
            <a:r>
              <a:rPr lang="en-US" sz="2400" spc="-5" dirty="0">
                <a:solidFill>
                  <a:schemeClr val="tx2">
                    <a:lumMod val="75000"/>
                  </a:schemeClr>
                </a:solidFill>
                <a:latin typeface="Times New Roman" panose="02020603050405020304" pitchFamily="18" charset="0"/>
                <a:cs typeface="Times New Roman" panose="02020603050405020304" pitchFamily="18" charset="0"/>
              </a:rPr>
              <a:t>such</a:t>
            </a:r>
            <a:r>
              <a:rPr lang="en-US" sz="2400" spc="-5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occurrences.</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5">
            <a:extLst>
              <a:ext uri="{FF2B5EF4-FFF2-40B4-BE49-F238E27FC236}">
                <a16:creationId xmlns:a16="http://schemas.microsoft.com/office/drawing/2014/main" id="{87DE8E66-F7CC-4350-ABDB-83C95D4CDC95}"/>
              </a:ext>
            </a:extLst>
          </p:cNvPr>
          <p:cNvSpPr/>
          <p:nvPr/>
        </p:nvSpPr>
        <p:spPr>
          <a:xfrm>
            <a:off x="770011" y="1633156"/>
            <a:ext cx="10515600" cy="283883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66623"/>
            <a:ext cx="10515600" cy="2174875"/>
          </a:xfrm>
          <a:prstGeom prst="rect">
            <a:avLst/>
          </a:prstGeom>
        </p:spPr>
        <p:txBody>
          <a:bodyPr lIns="91440" tIns="45720" rIns="91440" bIns="45720" anchor="t"/>
          <a:lstStyle/>
          <a:p>
            <a:pPr marL="12700" marR="5080">
              <a:lnSpc>
                <a:spcPct val="91800"/>
              </a:lnSpc>
              <a:spcBef>
                <a:spcPts val="300"/>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This </a:t>
            </a:r>
            <a:r>
              <a:rPr lang="en-US" sz="2400" dirty="0">
                <a:solidFill>
                  <a:schemeClr val="tx2">
                    <a:lumMod val="75000"/>
                  </a:schemeClr>
                </a:solidFill>
                <a:latin typeface="Times New Roman" panose="02020603050405020304" pitchFamily="18" charset="0"/>
                <a:cs typeface="Times New Roman" panose="02020603050405020304" pitchFamily="18" charset="0"/>
              </a:rPr>
              <a:t>query </a:t>
            </a:r>
            <a:r>
              <a:rPr lang="en-US" sz="2400" spc="-5" dirty="0">
                <a:solidFill>
                  <a:schemeClr val="tx2">
                    <a:lumMod val="75000"/>
                  </a:schemeClr>
                </a:solidFill>
                <a:latin typeface="Times New Roman" panose="02020603050405020304" pitchFamily="18" charset="0"/>
                <a:cs typeface="Times New Roman" panose="02020603050405020304" pitchFamily="18" charset="0"/>
              </a:rPr>
              <a:t>returns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20" dirty="0">
                <a:solidFill>
                  <a:schemeClr val="tx2">
                    <a:lumMod val="75000"/>
                  </a:schemeClr>
                </a:solidFill>
                <a:latin typeface="Times New Roman" panose="02020603050405020304" pitchFamily="18" charset="0"/>
                <a:cs typeface="Times New Roman" panose="02020603050405020304" pitchFamily="18" charset="0"/>
              </a:rPr>
              <a:t>list </a:t>
            </a:r>
            <a:r>
              <a:rPr lang="en-US" sz="2400" spc="-5" dirty="0">
                <a:solidFill>
                  <a:schemeClr val="tx2">
                    <a:lumMod val="75000"/>
                  </a:schemeClr>
                </a:solidFill>
                <a:latin typeface="Times New Roman" panose="02020603050405020304" pitchFamily="18" charset="0"/>
                <a:cs typeface="Times New Roman" panose="02020603050405020304" pitchFamily="18" charset="0"/>
              </a:rPr>
              <a:t>of successful</a:t>
            </a:r>
            <a:r>
              <a:rPr lang="en-US" sz="2400" spc="-12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landings  and </a:t>
            </a:r>
            <a:r>
              <a:rPr lang="en-US" sz="2400" spc="-5" dirty="0">
                <a:solidFill>
                  <a:schemeClr val="tx2">
                    <a:lumMod val="75000"/>
                  </a:schemeClr>
                </a:solidFill>
                <a:latin typeface="Times New Roman" panose="02020603050405020304" pitchFamily="18" charset="0"/>
                <a:cs typeface="Times New Roman" panose="02020603050405020304" pitchFamily="18" charset="0"/>
              </a:rPr>
              <a:t>between </a:t>
            </a:r>
            <a:r>
              <a:rPr lang="en-US" sz="2400" dirty="0">
                <a:solidFill>
                  <a:schemeClr val="tx2">
                    <a:lumMod val="75000"/>
                  </a:schemeClr>
                </a:solidFill>
                <a:latin typeface="Times New Roman" panose="02020603050405020304" pitchFamily="18" charset="0"/>
                <a:cs typeface="Times New Roman" panose="02020603050405020304" pitchFamily="18" charset="0"/>
              </a:rPr>
              <a:t>2010-06-04 and 2017-03-20  </a:t>
            </a:r>
            <a:r>
              <a:rPr lang="en-US" sz="2400" spc="-25" dirty="0">
                <a:solidFill>
                  <a:schemeClr val="tx2">
                    <a:lumMod val="75000"/>
                  </a:schemeClr>
                </a:solidFill>
                <a:latin typeface="Times New Roman" panose="02020603050405020304" pitchFamily="18" charset="0"/>
                <a:cs typeface="Times New Roman" panose="02020603050405020304" pitchFamily="18" charset="0"/>
              </a:rPr>
              <a:t>inclusively.</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marR="464184">
              <a:lnSpc>
                <a:spcPct val="91800"/>
              </a:lnSpc>
              <a:spcBef>
                <a:spcPts val="1395"/>
              </a:spcBef>
            </a:pPr>
            <a:r>
              <a:rPr lang="en-US" sz="2400" spc="-20" dirty="0">
                <a:solidFill>
                  <a:schemeClr val="tx2">
                    <a:lumMod val="75000"/>
                  </a:schemeClr>
                </a:solidFill>
                <a:latin typeface="Times New Roman" panose="02020603050405020304" pitchFamily="18" charset="0"/>
                <a:cs typeface="Times New Roman" panose="02020603050405020304" pitchFamily="18" charset="0"/>
              </a:rPr>
              <a:t>There </a:t>
            </a:r>
            <a:r>
              <a:rPr lang="en-US" sz="2400" spc="-15" dirty="0">
                <a:solidFill>
                  <a:schemeClr val="tx2">
                    <a:lumMod val="75000"/>
                  </a:schemeClr>
                </a:solidFill>
                <a:latin typeface="Times New Roman" panose="02020603050405020304" pitchFamily="18" charset="0"/>
                <a:cs typeface="Times New Roman" panose="02020603050405020304" pitchFamily="18" charset="0"/>
              </a:rPr>
              <a:t>are two </a:t>
            </a:r>
            <a:r>
              <a:rPr lang="en-US" sz="2400" dirty="0">
                <a:solidFill>
                  <a:schemeClr val="tx2">
                    <a:lumMod val="75000"/>
                  </a:schemeClr>
                </a:solidFill>
                <a:latin typeface="Times New Roman" panose="02020603050405020304" pitchFamily="18" charset="0"/>
                <a:cs typeface="Times New Roman" panose="02020603050405020304" pitchFamily="18" charset="0"/>
              </a:rPr>
              <a:t>types </a:t>
            </a:r>
            <a:r>
              <a:rPr lang="en-US" sz="2400" spc="-5" dirty="0">
                <a:solidFill>
                  <a:schemeClr val="tx2">
                    <a:lumMod val="75000"/>
                  </a:schemeClr>
                </a:solidFill>
                <a:latin typeface="Times New Roman" panose="02020603050405020304" pitchFamily="18" charset="0"/>
                <a:cs typeface="Times New Roman" panose="02020603050405020304" pitchFamily="18" charset="0"/>
              </a:rPr>
              <a:t>of successful</a:t>
            </a:r>
            <a:r>
              <a:rPr lang="en-US" sz="2400" spc="-9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landing  </a:t>
            </a:r>
            <a:r>
              <a:rPr lang="en-US" sz="2400" spc="-20" dirty="0">
                <a:solidFill>
                  <a:schemeClr val="tx2">
                    <a:lumMod val="75000"/>
                  </a:schemeClr>
                </a:solidFill>
                <a:latin typeface="Times New Roman" panose="02020603050405020304" pitchFamily="18" charset="0"/>
                <a:cs typeface="Times New Roman" panose="02020603050405020304" pitchFamily="18" charset="0"/>
              </a:rPr>
              <a:t>outcomes: drone </a:t>
            </a:r>
            <a:r>
              <a:rPr lang="en-US" sz="2400" spc="-5" dirty="0">
                <a:solidFill>
                  <a:schemeClr val="tx2">
                    <a:lumMod val="75000"/>
                  </a:schemeClr>
                </a:solidFill>
                <a:latin typeface="Times New Roman" panose="02020603050405020304" pitchFamily="18" charset="0"/>
                <a:cs typeface="Times New Roman" panose="02020603050405020304" pitchFamily="18" charset="0"/>
              </a:rPr>
              <a:t>ship </a:t>
            </a:r>
            <a:r>
              <a:rPr lang="en-US" sz="2400" dirty="0">
                <a:solidFill>
                  <a:schemeClr val="tx2">
                    <a:lumMod val="75000"/>
                  </a:schemeClr>
                </a:solidFill>
                <a:latin typeface="Times New Roman" panose="02020603050405020304" pitchFamily="18" charset="0"/>
                <a:cs typeface="Times New Roman" panose="02020603050405020304" pitchFamily="18" charset="0"/>
              </a:rPr>
              <a:t>and </a:t>
            </a:r>
            <a:r>
              <a:rPr lang="en-US" sz="2400" spc="-15" dirty="0">
                <a:solidFill>
                  <a:schemeClr val="tx2">
                    <a:lumMod val="75000"/>
                  </a:schemeClr>
                </a:solidFill>
                <a:latin typeface="Times New Roman" panose="02020603050405020304" pitchFamily="18" charset="0"/>
                <a:cs typeface="Times New Roman" panose="02020603050405020304" pitchFamily="18" charset="0"/>
              </a:rPr>
              <a:t>ground </a:t>
            </a:r>
            <a:r>
              <a:rPr lang="en-US" sz="2400" spc="-5" dirty="0">
                <a:solidFill>
                  <a:schemeClr val="tx2">
                    <a:lumMod val="75000"/>
                  </a:schemeClr>
                </a:solidFill>
                <a:latin typeface="Times New Roman" panose="02020603050405020304" pitchFamily="18" charset="0"/>
                <a:cs typeface="Times New Roman" panose="02020603050405020304" pitchFamily="18" charset="0"/>
              </a:rPr>
              <a:t>pad  </a:t>
            </a:r>
            <a:r>
              <a:rPr lang="en-US" sz="2400" dirty="0">
                <a:solidFill>
                  <a:schemeClr val="tx2">
                    <a:lumMod val="75000"/>
                  </a:schemeClr>
                </a:solidFill>
                <a:latin typeface="Times New Roman" panose="02020603050405020304" pitchFamily="18" charset="0"/>
                <a:cs typeface="Times New Roman" panose="02020603050405020304" pitchFamily="18" charset="0"/>
              </a:rPr>
              <a:t>landings.</a:t>
            </a:r>
          </a:p>
          <a:p>
            <a:pPr marL="12700" marR="561975">
              <a:lnSpc>
                <a:spcPts val="2300"/>
              </a:lnSpc>
              <a:spcBef>
                <a:spcPts val="1160"/>
              </a:spcBef>
            </a:pPr>
            <a:r>
              <a:rPr lang="en-US" sz="2400" spc="-20" dirty="0">
                <a:solidFill>
                  <a:schemeClr val="tx2">
                    <a:lumMod val="75000"/>
                  </a:schemeClr>
                </a:solidFill>
                <a:latin typeface="Times New Roman" panose="02020603050405020304" pitchFamily="18" charset="0"/>
                <a:cs typeface="Times New Roman" panose="02020603050405020304" pitchFamily="18" charset="0"/>
              </a:rPr>
              <a:t>There were </a:t>
            </a:r>
            <a:r>
              <a:rPr lang="en-US" sz="2400" dirty="0">
                <a:solidFill>
                  <a:schemeClr val="tx2">
                    <a:lumMod val="75000"/>
                  </a:schemeClr>
                </a:solidFill>
                <a:latin typeface="Times New Roman" panose="02020603050405020304" pitchFamily="18" charset="0"/>
                <a:cs typeface="Times New Roman" panose="02020603050405020304" pitchFamily="18" charset="0"/>
              </a:rPr>
              <a:t>8 </a:t>
            </a:r>
            <a:r>
              <a:rPr lang="en-US" sz="2400" spc="-5" dirty="0">
                <a:solidFill>
                  <a:schemeClr val="tx2">
                    <a:lumMod val="75000"/>
                  </a:schemeClr>
                </a:solidFill>
                <a:latin typeface="Times New Roman" panose="02020603050405020304" pitchFamily="18" charset="0"/>
                <a:cs typeface="Times New Roman" panose="02020603050405020304" pitchFamily="18" charset="0"/>
              </a:rPr>
              <a:t>successful </a:t>
            </a:r>
            <a:r>
              <a:rPr lang="en-US" sz="2400" dirty="0">
                <a:solidFill>
                  <a:schemeClr val="tx2">
                    <a:lumMod val="75000"/>
                  </a:schemeClr>
                </a:solidFill>
                <a:latin typeface="Times New Roman" panose="02020603050405020304" pitchFamily="18" charset="0"/>
                <a:cs typeface="Times New Roman" panose="02020603050405020304" pitchFamily="18" charset="0"/>
              </a:rPr>
              <a:t>landings in</a:t>
            </a:r>
            <a:r>
              <a:rPr lang="en-US" sz="2400" spc="-135" dirty="0">
                <a:solidFill>
                  <a:schemeClr val="tx2">
                    <a:lumMod val="75000"/>
                  </a:schemeClr>
                </a:solidFill>
                <a:latin typeface="Times New Roman" panose="02020603050405020304" pitchFamily="18" charset="0"/>
                <a:cs typeface="Times New Roman" panose="02020603050405020304" pitchFamily="18" charset="0"/>
              </a:rPr>
              <a:t> </a:t>
            </a:r>
            <a:r>
              <a:rPr lang="en-US" sz="2400" spc="-25" dirty="0">
                <a:solidFill>
                  <a:schemeClr val="tx2">
                    <a:lumMod val="75000"/>
                  </a:schemeClr>
                </a:solidFill>
                <a:latin typeface="Times New Roman" panose="02020603050405020304" pitchFamily="18" charset="0"/>
                <a:cs typeface="Times New Roman" panose="02020603050405020304" pitchFamily="18" charset="0"/>
              </a:rPr>
              <a:t>total  </a:t>
            </a:r>
            <a:r>
              <a:rPr lang="en-US" sz="2400" spc="-5" dirty="0">
                <a:solidFill>
                  <a:schemeClr val="tx2">
                    <a:lumMod val="75000"/>
                  </a:schemeClr>
                </a:solidFill>
                <a:latin typeface="Times New Roman" panose="02020603050405020304" pitchFamily="18" charset="0"/>
                <a:cs typeface="Times New Roman" panose="02020603050405020304" pitchFamily="18" charset="0"/>
              </a:rPr>
              <a:t>during </a:t>
            </a:r>
            <a:r>
              <a:rPr lang="en-US" sz="2400" dirty="0">
                <a:solidFill>
                  <a:schemeClr val="tx2">
                    <a:lumMod val="75000"/>
                  </a:schemeClr>
                </a:solidFill>
                <a:latin typeface="Times New Roman" panose="02020603050405020304" pitchFamily="18" charset="0"/>
                <a:cs typeface="Times New Roman" panose="02020603050405020304" pitchFamily="18" charset="0"/>
              </a:rPr>
              <a:t>this </a:t>
            </a:r>
            <a:r>
              <a:rPr lang="en-US" sz="2400" spc="-5" dirty="0">
                <a:solidFill>
                  <a:schemeClr val="tx2">
                    <a:lumMod val="75000"/>
                  </a:schemeClr>
                </a:solidFill>
                <a:latin typeface="Times New Roman" panose="02020603050405020304" pitchFamily="18" charset="0"/>
                <a:cs typeface="Times New Roman" panose="02020603050405020304" pitchFamily="18" charset="0"/>
              </a:rPr>
              <a:t>time</a:t>
            </a:r>
            <a:r>
              <a:rPr lang="en-US" sz="2400" spc="-85"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period</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5">
            <a:extLst>
              <a:ext uri="{FF2B5EF4-FFF2-40B4-BE49-F238E27FC236}">
                <a16:creationId xmlns:a16="http://schemas.microsoft.com/office/drawing/2014/main" id="{B63AAEFD-8A5B-47B2-BF3A-2FAD80175D57}"/>
              </a:ext>
            </a:extLst>
          </p:cNvPr>
          <p:cNvSpPr/>
          <p:nvPr/>
        </p:nvSpPr>
        <p:spPr>
          <a:xfrm>
            <a:off x="770011" y="1485520"/>
            <a:ext cx="7431014" cy="257212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68001"/>
            <a:ext cx="10515601" cy="1172875"/>
          </a:xfrm>
          <a:prstGeom prst="rect">
            <a:avLst/>
          </a:prstGeom>
        </p:spPr>
        <p:txBody>
          <a:bodyPr lIns="91440" tIns="45720" rIns="91440" bIns="45720" anchor="t">
            <a:normAutofit/>
          </a:bodyPr>
          <a:lstStyle/>
          <a:p>
            <a:pPr marL="0" indent="0" algn="just">
              <a:buNone/>
            </a:pPr>
            <a:r>
              <a:rPr lang="en-US" sz="2400" spc="-5" dirty="0">
                <a:solidFill>
                  <a:srgbClr val="404040"/>
                </a:solidFill>
                <a:latin typeface="Times New Roman" panose="02020603050405020304" pitchFamily="18" charset="0"/>
                <a:cs typeface="Times New Roman" panose="02020603050405020304" pitchFamily="18" charset="0"/>
              </a:rPr>
              <a:t>The left </a:t>
            </a:r>
            <a:r>
              <a:rPr lang="en-US" sz="2400" dirty="0">
                <a:solidFill>
                  <a:srgbClr val="404040"/>
                </a:solidFill>
                <a:latin typeface="Times New Roman" panose="02020603050405020304" pitchFamily="18" charset="0"/>
                <a:cs typeface="Times New Roman" panose="02020603050405020304" pitchFamily="18" charset="0"/>
              </a:rPr>
              <a:t>map </a:t>
            </a:r>
            <a:r>
              <a:rPr lang="en-US" sz="2400" spc="-15" dirty="0">
                <a:solidFill>
                  <a:srgbClr val="404040"/>
                </a:solidFill>
                <a:latin typeface="Times New Roman" panose="02020603050405020304" pitchFamily="18" charset="0"/>
                <a:cs typeface="Times New Roman" panose="02020603050405020304" pitchFamily="18" charset="0"/>
              </a:rPr>
              <a:t>shows </a:t>
            </a:r>
            <a:r>
              <a:rPr lang="en-US" sz="2400" dirty="0">
                <a:solidFill>
                  <a:srgbClr val="404040"/>
                </a:solidFill>
                <a:latin typeface="Times New Roman" panose="02020603050405020304" pitchFamily="18" charset="0"/>
                <a:cs typeface="Times New Roman" panose="02020603050405020304" pitchFamily="18" charset="0"/>
              </a:rPr>
              <a:t>all launch </a:t>
            </a:r>
            <a:r>
              <a:rPr lang="en-US" sz="2400" spc="-20" dirty="0">
                <a:solidFill>
                  <a:srgbClr val="404040"/>
                </a:solidFill>
                <a:latin typeface="Times New Roman" panose="02020603050405020304" pitchFamily="18" charset="0"/>
                <a:cs typeface="Times New Roman" panose="02020603050405020304" pitchFamily="18" charset="0"/>
              </a:rPr>
              <a:t>sites </a:t>
            </a:r>
            <a:r>
              <a:rPr lang="en-US" sz="2400" spc="-25" dirty="0">
                <a:solidFill>
                  <a:srgbClr val="404040"/>
                </a:solidFill>
                <a:latin typeface="Times New Roman" panose="02020603050405020304" pitchFamily="18" charset="0"/>
                <a:cs typeface="Times New Roman" panose="02020603050405020304" pitchFamily="18" charset="0"/>
              </a:rPr>
              <a:t>relative </a:t>
            </a:r>
            <a:r>
              <a:rPr lang="en-US" sz="2400" spc="-5" dirty="0">
                <a:solidFill>
                  <a:srgbClr val="404040"/>
                </a:solidFill>
                <a:latin typeface="Times New Roman" panose="02020603050405020304" pitchFamily="18" charset="0"/>
                <a:cs typeface="Times New Roman" panose="02020603050405020304" pitchFamily="18" charset="0"/>
              </a:rPr>
              <a:t>US </a:t>
            </a:r>
            <a:r>
              <a:rPr lang="en-US" sz="2400" dirty="0">
                <a:solidFill>
                  <a:srgbClr val="404040"/>
                </a:solidFill>
                <a:latin typeface="Times New Roman" panose="02020603050405020304" pitchFamily="18" charset="0"/>
                <a:cs typeface="Times New Roman" panose="02020603050405020304" pitchFamily="18" charset="0"/>
              </a:rPr>
              <a:t>map. </a:t>
            </a:r>
            <a:r>
              <a:rPr lang="en-US" sz="2400" spc="-5" dirty="0">
                <a:solidFill>
                  <a:srgbClr val="404040"/>
                </a:solidFill>
                <a:latin typeface="Times New Roman" panose="02020603050405020304" pitchFamily="18" charset="0"/>
                <a:cs typeface="Times New Roman" panose="02020603050405020304" pitchFamily="18" charset="0"/>
              </a:rPr>
              <a:t>The right </a:t>
            </a:r>
            <a:r>
              <a:rPr lang="en-US" sz="2400" dirty="0">
                <a:solidFill>
                  <a:srgbClr val="404040"/>
                </a:solidFill>
                <a:latin typeface="Times New Roman" panose="02020603050405020304" pitchFamily="18" charset="0"/>
                <a:cs typeface="Times New Roman" panose="02020603050405020304" pitchFamily="18" charset="0"/>
              </a:rPr>
              <a:t>map </a:t>
            </a:r>
            <a:r>
              <a:rPr lang="en-US" sz="2400" spc="-15" dirty="0">
                <a:solidFill>
                  <a:srgbClr val="404040"/>
                </a:solidFill>
                <a:latin typeface="Times New Roman" panose="02020603050405020304" pitchFamily="18" charset="0"/>
                <a:cs typeface="Times New Roman" panose="02020603050405020304" pitchFamily="18" charset="0"/>
              </a:rPr>
              <a:t>shows </a:t>
            </a:r>
            <a:r>
              <a:rPr lang="en-US" sz="2400" dirty="0">
                <a:solidFill>
                  <a:srgbClr val="404040"/>
                </a:solidFill>
                <a:latin typeface="Times New Roman" panose="02020603050405020304" pitchFamily="18" charset="0"/>
                <a:cs typeface="Times New Roman" panose="02020603050405020304" pitchFamily="18" charset="0"/>
              </a:rPr>
              <a:t>the </a:t>
            </a:r>
            <a:r>
              <a:rPr lang="en-US" sz="2400" spc="-20" dirty="0">
                <a:solidFill>
                  <a:srgbClr val="404040"/>
                </a:solidFill>
                <a:latin typeface="Times New Roman" panose="02020603050405020304" pitchFamily="18" charset="0"/>
                <a:cs typeface="Times New Roman" panose="02020603050405020304" pitchFamily="18" charset="0"/>
              </a:rPr>
              <a:t>two </a:t>
            </a:r>
            <a:r>
              <a:rPr lang="en-US" sz="2400" spc="-5" dirty="0">
                <a:solidFill>
                  <a:srgbClr val="404040"/>
                </a:solidFill>
                <a:latin typeface="Times New Roman" panose="02020603050405020304" pitchFamily="18" charset="0"/>
                <a:cs typeface="Times New Roman" panose="02020603050405020304" pitchFamily="18" charset="0"/>
              </a:rPr>
              <a:t>Florida </a:t>
            </a:r>
            <a:r>
              <a:rPr lang="en-US" sz="2400" dirty="0">
                <a:solidFill>
                  <a:srgbClr val="404040"/>
                </a:solidFill>
                <a:latin typeface="Times New Roman" panose="02020603050405020304" pitchFamily="18" charset="0"/>
                <a:cs typeface="Times New Roman" panose="02020603050405020304" pitchFamily="18" charset="0"/>
              </a:rPr>
              <a:t>launch  </a:t>
            </a:r>
            <a:r>
              <a:rPr lang="en-US" sz="2400" spc="-20" dirty="0">
                <a:solidFill>
                  <a:srgbClr val="404040"/>
                </a:solidFill>
                <a:latin typeface="Times New Roman" panose="02020603050405020304" pitchFamily="18" charset="0"/>
                <a:cs typeface="Times New Roman" panose="02020603050405020304" pitchFamily="18" charset="0"/>
              </a:rPr>
              <a:t>sites </a:t>
            </a:r>
            <a:r>
              <a:rPr lang="en-US" sz="2400" spc="-5" dirty="0">
                <a:solidFill>
                  <a:srgbClr val="404040"/>
                </a:solidFill>
                <a:latin typeface="Times New Roman" panose="02020603050405020304" pitchFamily="18" charset="0"/>
                <a:cs typeface="Times New Roman" panose="02020603050405020304" pitchFamily="18" charset="0"/>
              </a:rPr>
              <a:t>since they </a:t>
            </a:r>
            <a:r>
              <a:rPr lang="en-US" sz="2400" spc="-20" dirty="0">
                <a:solidFill>
                  <a:srgbClr val="404040"/>
                </a:solidFill>
                <a:latin typeface="Times New Roman" panose="02020603050405020304" pitchFamily="18" charset="0"/>
                <a:cs typeface="Times New Roman" panose="02020603050405020304" pitchFamily="18" charset="0"/>
              </a:rPr>
              <a:t>are </a:t>
            </a:r>
            <a:r>
              <a:rPr lang="en-US" sz="2400" spc="-15" dirty="0">
                <a:solidFill>
                  <a:srgbClr val="404040"/>
                </a:solidFill>
                <a:latin typeface="Times New Roman" panose="02020603050405020304" pitchFamily="18" charset="0"/>
                <a:cs typeface="Times New Roman" panose="02020603050405020304" pitchFamily="18" charset="0"/>
              </a:rPr>
              <a:t>very </a:t>
            </a:r>
            <a:r>
              <a:rPr lang="en-US" sz="2400" dirty="0">
                <a:solidFill>
                  <a:srgbClr val="404040"/>
                </a:solidFill>
                <a:latin typeface="Times New Roman" panose="02020603050405020304" pitchFamily="18" charset="0"/>
                <a:cs typeface="Times New Roman" panose="02020603050405020304" pitchFamily="18" charset="0"/>
              </a:rPr>
              <a:t>close </a:t>
            </a:r>
            <a:r>
              <a:rPr lang="en-US" sz="2400" spc="-20" dirty="0">
                <a:solidFill>
                  <a:srgbClr val="404040"/>
                </a:solidFill>
                <a:latin typeface="Times New Roman" panose="02020603050405020304" pitchFamily="18" charset="0"/>
                <a:cs typeface="Times New Roman" panose="02020603050405020304" pitchFamily="18" charset="0"/>
              </a:rPr>
              <a:t>to </a:t>
            </a:r>
            <a:r>
              <a:rPr lang="en-US" sz="2400" dirty="0">
                <a:solidFill>
                  <a:srgbClr val="404040"/>
                </a:solidFill>
                <a:latin typeface="Times New Roman" panose="02020603050405020304" pitchFamily="18" charset="0"/>
                <a:cs typeface="Times New Roman" panose="02020603050405020304" pitchFamily="18" charset="0"/>
              </a:rPr>
              <a:t>each </a:t>
            </a:r>
            <a:r>
              <a:rPr lang="en-US" sz="2400" spc="-65" dirty="0">
                <a:solidFill>
                  <a:srgbClr val="404040"/>
                </a:solidFill>
                <a:latin typeface="Times New Roman" panose="02020603050405020304" pitchFamily="18" charset="0"/>
                <a:cs typeface="Times New Roman" panose="02020603050405020304" pitchFamily="18" charset="0"/>
              </a:rPr>
              <a:t>other. </a:t>
            </a:r>
            <a:r>
              <a:rPr lang="en-US" sz="2400" dirty="0">
                <a:solidFill>
                  <a:srgbClr val="404040"/>
                </a:solidFill>
                <a:latin typeface="Times New Roman" panose="02020603050405020304" pitchFamily="18" charset="0"/>
                <a:cs typeface="Times New Roman" panose="02020603050405020304" pitchFamily="18" charset="0"/>
              </a:rPr>
              <a:t>All launch </a:t>
            </a:r>
            <a:r>
              <a:rPr lang="en-US" sz="2400" spc="-20" dirty="0">
                <a:solidFill>
                  <a:srgbClr val="404040"/>
                </a:solidFill>
                <a:latin typeface="Times New Roman" panose="02020603050405020304" pitchFamily="18" charset="0"/>
                <a:cs typeface="Times New Roman" panose="02020603050405020304" pitchFamily="18" charset="0"/>
              </a:rPr>
              <a:t>sites are </a:t>
            </a:r>
            <a:r>
              <a:rPr lang="en-US" sz="2400" spc="-5" dirty="0">
                <a:solidFill>
                  <a:srgbClr val="404040"/>
                </a:solidFill>
                <a:latin typeface="Times New Roman" panose="02020603050405020304" pitchFamily="18" charset="0"/>
                <a:cs typeface="Times New Roman" panose="02020603050405020304" pitchFamily="18" charset="0"/>
              </a:rPr>
              <a:t>near </a:t>
            </a:r>
            <a:r>
              <a:rPr lang="en-US" sz="2400" dirty="0">
                <a:solidFill>
                  <a:srgbClr val="404040"/>
                </a:solidFill>
                <a:latin typeface="Times New Roman" panose="02020603050405020304" pitchFamily="18" charset="0"/>
                <a:cs typeface="Times New Roman" panose="02020603050405020304" pitchFamily="18" charset="0"/>
              </a:rPr>
              <a:t>the</a:t>
            </a:r>
            <a:r>
              <a:rPr lang="en-US" sz="2400" spc="125" dirty="0">
                <a:solidFill>
                  <a:srgbClr val="404040"/>
                </a:solidFill>
                <a:latin typeface="Times New Roman" panose="02020603050405020304" pitchFamily="18" charset="0"/>
                <a:cs typeface="Times New Roman" panose="02020603050405020304" pitchFamily="18" charset="0"/>
              </a:rPr>
              <a:t> </a:t>
            </a:r>
            <a:r>
              <a:rPr lang="en-US" sz="2400" spc="-5" dirty="0">
                <a:solidFill>
                  <a:srgbClr val="404040"/>
                </a:solidFill>
                <a:latin typeface="Times New Roman" panose="02020603050405020304" pitchFamily="18" charset="0"/>
                <a:cs typeface="Times New Roman" panose="02020603050405020304" pitchFamily="18" charset="0"/>
              </a:rPr>
              <a:t>ocean.</a:t>
            </a:r>
            <a:endParaRPr lang="en-US" sz="2400" dirty="0">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a:t>
            </a:r>
          </a:p>
        </p:txBody>
      </p:sp>
      <p:sp>
        <p:nvSpPr>
          <p:cNvPr id="6" name="object 4">
            <a:extLst>
              <a:ext uri="{FF2B5EF4-FFF2-40B4-BE49-F238E27FC236}">
                <a16:creationId xmlns:a16="http://schemas.microsoft.com/office/drawing/2014/main" id="{C2568C74-8CC9-4099-B70B-E821D26A8D4A}"/>
              </a:ext>
            </a:extLst>
          </p:cNvPr>
          <p:cNvSpPr/>
          <p:nvPr/>
        </p:nvSpPr>
        <p:spPr>
          <a:xfrm>
            <a:off x="770011" y="1478661"/>
            <a:ext cx="10515600" cy="36149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7405" y="5066957"/>
            <a:ext cx="11117189" cy="1251527"/>
          </a:xfrm>
          <a:prstGeom prst="rect">
            <a:avLst/>
          </a:prstGeom>
        </p:spPr>
        <p:txBody>
          <a:bodyPr lIns="91440" tIns="45720" rIns="91440" bIns="45720" anchor="t">
            <a:normAutofit/>
          </a:bodyPr>
          <a:lstStyle/>
          <a:p>
            <a:pPr marL="0" indent="0">
              <a:lnSpc>
                <a:spcPct val="100000"/>
              </a:lnSpc>
              <a:spcBef>
                <a:spcPts val="1400"/>
              </a:spcBef>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Clusters on Folium map can be clicked on to display each successful landing (green icon) and failed</a:t>
            </a:r>
            <a:r>
              <a:rPr lang="uk-UA" sz="2400" dirty="0">
                <a:solidFill>
                  <a:schemeClr val="accent3">
                    <a:lumMod val="25000"/>
                  </a:schemeClr>
                </a:solidFill>
                <a:latin typeface="Times New Roman" panose="02020603050405020304" pitchFamily="18" charset="0"/>
                <a:cs typeface="Times New Roman" panose="02020603050405020304" pitchFamily="18" charset="0"/>
              </a:rPr>
              <a:t> </a:t>
            </a:r>
            <a:r>
              <a:rPr lang="en-US" sz="2400" dirty="0">
                <a:solidFill>
                  <a:schemeClr val="accent3">
                    <a:lumMod val="25000"/>
                  </a:schemeClr>
                </a:solidFill>
                <a:latin typeface="Times New Roman" panose="02020603050405020304" pitchFamily="18" charset="0"/>
                <a:cs typeface="Times New Roman" panose="02020603050405020304" pitchFamily="18" charset="0"/>
              </a:rPr>
              <a:t>landing (red icon). In this example VAFB SLC-4E shows 4 successful landings and 6 failed landings.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6" name="object 4">
            <a:extLst>
              <a:ext uri="{FF2B5EF4-FFF2-40B4-BE49-F238E27FC236}">
                <a16:creationId xmlns:a16="http://schemas.microsoft.com/office/drawing/2014/main" id="{54AFC380-BE20-4C5B-9ADA-674F1FDE73AD}"/>
              </a:ext>
            </a:extLst>
          </p:cNvPr>
          <p:cNvSpPr/>
          <p:nvPr/>
        </p:nvSpPr>
        <p:spPr>
          <a:xfrm>
            <a:off x="3094260" y="1358055"/>
            <a:ext cx="5620512" cy="35112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06672"/>
            <a:ext cx="10687961" cy="1371304"/>
          </a:xfrm>
          <a:prstGeom prst="rect">
            <a:avLst/>
          </a:prstGeom>
        </p:spPr>
        <p:txBody>
          <a:bodyPr lIns="91440" tIns="45720" rIns="91440" bIns="45720" anchor="t">
            <a:normAutofit fontScale="92500"/>
          </a:bodyPr>
          <a:lstStyle/>
          <a:p>
            <a:pPr marL="0" marR="5080" indent="0" algn="just">
              <a:lnSpc>
                <a:spcPct val="80000"/>
              </a:lnSpc>
              <a:spcBef>
                <a:spcPts val="585"/>
              </a:spcBef>
              <a:buNone/>
            </a:pPr>
            <a:r>
              <a:rPr lang="en-US" sz="2400" spc="-5" dirty="0">
                <a:solidFill>
                  <a:srgbClr val="404040"/>
                </a:solidFill>
                <a:latin typeface="Times New Roman" panose="02020603050405020304" pitchFamily="18" charset="0"/>
                <a:cs typeface="Times New Roman" panose="02020603050405020304" pitchFamily="18" charset="0"/>
              </a:rPr>
              <a:t>Using </a:t>
            </a:r>
            <a:r>
              <a:rPr lang="en-US" sz="2400" spc="-10" dirty="0">
                <a:solidFill>
                  <a:srgbClr val="404040"/>
                </a:solidFill>
                <a:latin typeface="Times New Roman" panose="02020603050405020304" pitchFamily="18" charset="0"/>
                <a:cs typeface="Times New Roman" panose="02020603050405020304" pitchFamily="18" charset="0"/>
              </a:rPr>
              <a:t>KSC </a:t>
            </a:r>
            <a:r>
              <a:rPr lang="en-US" sz="2400" spc="-15" dirty="0">
                <a:solidFill>
                  <a:srgbClr val="404040"/>
                </a:solidFill>
                <a:latin typeface="Times New Roman" panose="02020603050405020304" pitchFamily="18" charset="0"/>
                <a:cs typeface="Times New Roman" panose="02020603050405020304" pitchFamily="18" charset="0"/>
              </a:rPr>
              <a:t>LC-39A </a:t>
            </a:r>
            <a:r>
              <a:rPr lang="en-US" sz="2400" dirty="0">
                <a:solidFill>
                  <a:srgbClr val="404040"/>
                </a:solidFill>
                <a:latin typeface="Times New Roman" panose="02020603050405020304" pitchFamily="18" charset="0"/>
                <a:cs typeface="Times New Roman" panose="02020603050405020304" pitchFamily="18" charset="0"/>
              </a:rPr>
              <a:t>as an </a:t>
            </a:r>
            <a:r>
              <a:rPr lang="en-US" sz="2400" spc="-25" dirty="0">
                <a:solidFill>
                  <a:srgbClr val="404040"/>
                </a:solidFill>
                <a:latin typeface="Times New Roman" panose="02020603050405020304" pitchFamily="18" charset="0"/>
                <a:cs typeface="Times New Roman" panose="02020603050405020304" pitchFamily="18" charset="0"/>
              </a:rPr>
              <a:t>example, </a:t>
            </a:r>
            <a:r>
              <a:rPr lang="en-US" sz="2400" dirty="0">
                <a:solidFill>
                  <a:srgbClr val="404040"/>
                </a:solidFill>
                <a:latin typeface="Times New Roman" panose="02020603050405020304" pitchFamily="18" charset="0"/>
                <a:cs typeface="Times New Roman" panose="02020603050405020304" pitchFamily="18" charset="0"/>
              </a:rPr>
              <a:t>launch </a:t>
            </a:r>
            <a:r>
              <a:rPr lang="en-US" sz="2400" spc="-15" dirty="0">
                <a:solidFill>
                  <a:srgbClr val="404040"/>
                </a:solidFill>
                <a:latin typeface="Times New Roman" panose="02020603050405020304" pitchFamily="18" charset="0"/>
                <a:cs typeface="Times New Roman" panose="02020603050405020304" pitchFamily="18" charset="0"/>
              </a:rPr>
              <a:t>sites are </a:t>
            </a:r>
            <a:r>
              <a:rPr lang="en-US" sz="2400" spc="-10" dirty="0">
                <a:solidFill>
                  <a:srgbClr val="404040"/>
                </a:solidFill>
                <a:latin typeface="Times New Roman" panose="02020603050405020304" pitchFamily="18" charset="0"/>
                <a:cs typeface="Times New Roman" panose="02020603050405020304" pitchFamily="18" charset="0"/>
              </a:rPr>
              <a:t>very </a:t>
            </a:r>
            <a:r>
              <a:rPr lang="en-US" sz="2400" spc="-5" dirty="0">
                <a:solidFill>
                  <a:srgbClr val="404040"/>
                </a:solidFill>
                <a:latin typeface="Times New Roman" panose="02020603050405020304" pitchFamily="18" charset="0"/>
                <a:cs typeface="Times New Roman" panose="02020603050405020304" pitchFamily="18" charset="0"/>
              </a:rPr>
              <a:t>close </a:t>
            </a:r>
            <a:r>
              <a:rPr lang="en-US" sz="2400" spc="-25" dirty="0">
                <a:solidFill>
                  <a:srgbClr val="404040"/>
                </a:solidFill>
                <a:latin typeface="Times New Roman" panose="02020603050405020304" pitchFamily="18" charset="0"/>
                <a:cs typeface="Times New Roman" panose="02020603050405020304" pitchFamily="18" charset="0"/>
              </a:rPr>
              <a:t>to </a:t>
            </a:r>
            <a:r>
              <a:rPr lang="en-US" sz="2400" spc="-35" dirty="0">
                <a:solidFill>
                  <a:srgbClr val="404040"/>
                </a:solidFill>
                <a:latin typeface="Times New Roman" panose="02020603050405020304" pitchFamily="18" charset="0"/>
                <a:cs typeface="Times New Roman" panose="02020603050405020304" pitchFamily="18" charset="0"/>
              </a:rPr>
              <a:t>railways </a:t>
            </a:r>
            <a:r>
              <a:rPr lang="en-US" sz="2400" spc="-25" dirty="0">
                <a:solidFill>
                  <a:srgbClr val="404040"/>
                </a:solidFill>
                <a:latin typeface="Times New Roman" panose="02020603050405020304" pitchFamily="18" charset="0"/>
                <a:cs typeface="Times New Roman" panose="02020603050405020304" pitchFamily="18" charset="0"/>
              </a:rPr>
              <a:t>for </a:t>
            </a:r>
            <a:r>
              <a:rPr lang="en-US" sz="2400" spc="-20" dirty="0">
                <a:solidFill>
                  <a:srgbClr val="404040"/>
                </a:solidFill>
                <a:latin typeface="Times New Roman" panose="02020603050405020304" pitchFamily="18" charset="0"/>
                <a:cs typeface="Times New Roman" panose="02020603050405020304" pitchFamily="18" charset="0"/>
              </a:rPr>
              <a:t>large </a:t>
            </a:r>
            <a:r>
              <a:rPr lang="en-US" sz="2400" spc="-5" dirty="0">
                <a:solidFill>
                  <a:srgbClr val="404040"/>
                </a:solidFill>
                <a:latin typeface="Times New Roman" panose="02020603050405020304" pitchFamily="18" charset="0"/>
                <a:cs typeface="Times New Roman" panose="02020603050405020304" pitchFamily="18" charset="0"/>
              </a:rPr>
              <a:t>part and supply  </a:t>
            </a:r>
            <a:r>
              <a:rPr lang="en-US" sz="2400" spc="-10" dirty="0">
                <a:solidFill>
                  <a:srgbClr val="404040"/>
                </a:solidFill>
                <a:latin typeface="Times New Roman" panose="02020603050405020304" pitchFamily="18" charset="0"/>
                <a:cs typeface="Times New Roman" panose="02020603050405020304" pitchFamily="18" charset="0"/>
              </a:rPr>
              <a:t>transportation. </a:t>
            </a:r>
            <a:r>
              <a:rPr lang="en-US" sz="2400" spc="-5" dirty="0">
                <a:solidFill>
                  <a:srgbClr val="404040"/>
                </a:solidFill>
                <a:latin typeface="Times New Roman" panose="02020603050405020304" pitchFamily="18" charset="0"/>
                <a:cs typeface="Times New Roman" panose="02020603050405020304" pitchFamily="18" charset="0"/>
              </a:rPr>
              <a:t>Launch </a:t>
            </a:r>
            <a:r>
              <a:rPr lang="en-US" sz="2400" spc="-15" dirty="0">
                <a:solidFill>
                  <a:srgbClr val="404040"/>
                </a:solidFill>
                <a:latin typeface="Times New Roman" panose="02020603050405020304" pitchFamily="18" charset="0"/>
                <a:cs typeface="Times New Roman" panose="02020603050405020304" pitchFamily="18" charset="0"/>
              </a:rPr>
              <a:t>sites are </a:t>
            </a:r>
            <a:r>
              <a:rPr lang="en-US" sz="2400" dirty="0">
                <a:solidFill>
                  <a:srgbClr val="404040"/>
                </a:solidFill>
                <a:latin typeface="Times New Roman" panose="02020603050405020304" pitchFamily="18" charset="0"/>
                <a:cs typeface="Times New Roman" panose="02020603050405020304" pitchFamily="18" charset="0"/>
              </a:rPr>
              <a:t>close </a:t>
            </a:r>
            <a:r>
              <a:rPr lang="en-US" sz="2400" spc="-20" dirty="0">
                <a:solidFill>
                  <a:srgbClr val="404040"/>
                </a:solidFill>
                <a:latin typeface="Times New Roman" panose="02020603050405020304" pitchFamily="18" charset="0"/>
                <a:cs typeface="Times New Roman" panose="02020603050405020304" pitchFamily="18" charset="0"/>
              </a:rPr>
              <a:t>to </a:t>
            </a:r>
            <a:r>
              <a:rPr lang="en-US" sz="2400" spc="-25" dirty="0">
                <a:solidFill>
                  <a:srgbClr val="404040"/>
                </a:solidFill>
                <a:latin typeface="Times New Roman" panose="02020603050405020304" pitchFamily="18" charset="0"/>
                <a:cs typeface="Times New Roman" panose="02020603050405020304" pitchFamily="18" charset="0"/>
              </a:rPr>
              <a:t>highways </a:t>
            </a:r>
            <a:r>
              <a:rPr lang="en-US" sz="2400" spc="-30" dirty="0">
                <a:solidFill>
                  <a:srgbClr val="404040"/>
                </a:solidFill>
                <a:latin typeface="Times New Roman" panose="02020603050405020304" pitchFamily="18" charset="0"/>
                <a:cs typeface="Times New Roman" panose="02020603050405020304" pitchFamily="18" charset="0"/>
              </a:rPr>
              <a:t>for </a:t>
            </a:r>
            <a:r>
              <a:rPr lang="en-US" sz="2400" spc="-5" dirty="0">
                <a:solidFill>
                  <a:srgbClr val="404040"/>
                </a:solidFill>
                <a:latin typeface="Times New Roman" panose="02020603050405020304" pitchFamily="18" charset="0"/>
                <a:cs typeface="Times New Roman" panose="02020603050405020304" pitchFamily="18" charset="0"/>
              </a:rPr>
              <a:t>human </a:t>
            </a:r>
            <a:r>
              <a:rPr lang="en-US" sz="2400" dirty="0">
                <a:solidFill>
                  <a:srgbClr val="404040"/>
                </a:solidFill>
                <a:latin typeface="Times New Roman" panose="02020603050405020304" pitchFamily="18" charset="0"/>
                <a:cs typeface="Times New Roman" panose="02020603050405020304" pitchFamily="18" charset="0"/>
              </a:rPr>
              <a:t>and </a:t>
            </a:r>
            <a:r>
              <a:rPr lang="en-US" sz="2400" spc="-10" dirty="0">
                <a:solidFill>
                  <a:srgbClr val="404040"/>
                </a:solidFill>
                <a:latin typeface="Times New Roman" panose="02020603050405020304" pitchFamily="18" charset="0"/>
                <a:cs typeface="Times New Roman" panose="02020603050405020304" pitchFamily="18" charset="0"/>
              </a:rPr>
              <a:t>supply transport. Launch </a:t>
            </a:r>
            <a:r>
              <a:rPr lang="en-US" sz="2400" spc="-15" dirty="0">
                <a:solidFill>
                  <a:srgbClr val="404040"/>
                </a:solidFill>
                <a:latin typeface="Times New Roman" panose="02020603050405020304" pitchFamily="18" charset="0"/>
                <a:cs typeface="Times New Roman" panose="02020603050405020304" pitchFamily="18" charset="0"/>
              </a:rPr>
              <a:t>sites  </a:t>
            </a:r>
            <a:r>
              <a:rPr lang="en-US" sz="2400" spc="-20" dirty="0">
                <a:solidFill>
                  <a:srgbClr val="404040"/>
                </a:solidFill>
                <a:latin typeface="Times New Roman" panose="02020603050405020304" pitchFamily="18" charset="0"/>
                <a:cs typeface="Times New Roman" panose="02020603050405020304" pitchFamily="18" charset="0"/>
              </a:rPr>
              <a:t>are </a:t>
            </a:r>
            <a:r>
              <a:rPr lang="en-US" sz="2400" spc="-5" dirty="0">
                <a:solidFill>
                  <a:srgbClr val="404040"/>
                </a:solidFill>
                <a:latin typeface="Times New Roman" panose="02020603050405020304" pitchFamily="18" charset="0"/>
                <a:cs typeface="Times New Roman" panose="02020603050405020304" pitchFamily="18" charset="0"/>
              </a:rPr>
              <a:t>also </a:t>
            </a:r>
            <a:r>
              <a:rPr lang="en-US" sz="2400" dirty="0">
                <a:solidFill>
                  <a:srgbClr val="404040"/>
                </a:solidFill>
                <a:latin typeface="Times New Roman" panose="02020603050405020304" pitchFamily="18" charset="0"/>
                <a:cs typeface="Times New Roman" panose="02020603050405020304" pitchFamily="18" charset="0"/>
              </a:rPr>
              <a:t>close </a:t>
            </a:r>
            <a:r>
              <a:rPr lang="en-US" sz="2400" spc="-15" dirty="0">
                <a:solidFill>
                  <a:srgbClr val="404040"/>
                </a:solidFill>
                <a:latin typeface="Times New Roman" panose="02020603050405020304" pitchFamily="18" charset="0"/>
                <a:cs typeface="Times New Roman" panose="02020603050405020304" pitchFamily="18" charset="0"/>
              </a:rPr>
              <a:t>to </a:t>
            </a:r>
            <a:r>
              <a:rPr lang="en-US" sz="2400" spc="-10" dirty="0">
                <a:solidFill>
                  <a:srgbClr val="404040"/>
                </a:solidFill>
                <a:latin typeface="Times New Roman" panose="02020603050405020304" pitchFamily="18" charset="0"/>
                <a:cs typeface="Times New Roman" panose="02020603050405020304" pitchFamily="18" charset="0"/>
              </a:rPr>
              <a:t>coasts </a:t>
            </a:r>
            <a:r>
              <a:rPr lang="en-US" sz="2400" spc="-5" dirty="0">
                <a:solidFill>
                  <a:srgbClr val="404040"/>
                </a:solidFill>
                <a:latin typeface="Times New Roman" panose="02020603050405020304" pitchFamily="18" charset="0"/>
                <a:cs typeface="Times New Roman" panose="02020603050405020304" pitchFamily="18" charset="0"/>
              </a:rPr>
              <a:t>and </a:t>
            </a:r>
            <a:r>
              <a:rPr lang="en-US" sz="2400" spc="-20" dirty="0">
                <a:solidFill>
                  <a:srgbClr val="404040"/>
                </a:solidFill>
                <a:latin typeface="Times New Roman" panose="02020603050405020304" pitchFamily="18" charset="0"/>
                <a:cs typeface="Times New Roman" panose="02020603050405020304" pitchFamily="18" charset="0"/>
              </a:rPr>
              <a:t>relatively </a:t>
            </a:r>
            <a:r>
              <a:rPr lang="en-US" sz="2400" spc="-25" dirty="0">
                <a:solidFill>
                  <a:srgbClr val="404040"/>
                </a:solidFill>
                <a:latin typeface="Times New Roman" panose="02020603050405020304" pitchFamily="18" charset="0"/>
                <a:cs typeface="Times New Roman" panose="02020603050405020304" pitchFamily="18" charset="0"/>
              </a:rPr>
              <a:t>far from </a:t>
            </a:r>
            <a:r>
              <a:rPr lang="en-US" sz="2400" spc="-5" dirty="0">
                <a:solidFill>
                  <a:srgbClr val="404040"/>
                </a:solidFill>
                <a:latin typeface="Times New Roman" panose="02020603050405020304" pitchFamily="18" charset="0"/>
                <a:cs typeface="Times New Roman" panose="02020603050405020304" pitchFamily="18" charset="0"/>
              </a:rPr>
              <a:t>cities so </a:t>
            </a:r>
            <a:r>
              <a:rPr lang="en-US" sz="2400" spc="-10" dirty="0">
                <a:solidFill>
                  <a:srgbClr val="404040"/>
                </a:solidFill>
                <a:latin typeface="Times New Roman" panose="02020603050405020304" pitchFamily="18" charset="0"/>
                <a:cs typeface="Times New Roman" panose="02020603050405020304" pitchFamily="18" charset="0"/>
              </a:rPr>
              <a:t>that </a:t>
            </a:r>
            <a:r>
              <a:rPr lang="en-US" sz="2400" spc="-5" dirty="0">
                <a:solidFill>
                  <a:srgbClr val="404040"/>
                </a:solidFill>
                <a:latin typeface="Times New Roman" panose="02020603050405020304" pitchFamily="18" charset="0"/>
                <a:cs typeface="Times New Roman" panose="02020603050405020304" pitchFamily="18" charset="0"/>
              </a:rPr>
              <a:t>launch </a:t>
            </a:r>
            <a:r>
              <a:rPr lang="en-US" sz="2400" spc="-20" dirty="0">
                <a:solidFill>
                  <a:srgbClr val="404040"/>
                </a:solidFill>
                <a:latin typeface="Times New Roman" panose="02020603050405020304" pitchFamily="18" charset="0"/>
                <a:cs typeface="Times New Roman" panose="02020603050405020304" pitchFamily="18" charset="0"/>
              </a:rPr>
              <a:t>failures </a:t>
            </a:r>
            <a:r>
              <a:rPr lang="en-US" sz="2400" spc="-5" dirty="0">
                <a:solidFill>
                  <a:srgbClr val="404040"/>
                </a:solidFill>
                <a:latin typeface="Times New Roman" panose="02020603050405020304" pitchFamily="18" charset="0"/>
                <a:cs typeface="Times New Roman" panose="02020603050405020304" pitchFamily="18" charset="0"/>
              </a:rPr>
              <a:t>can land in the sea </a:t>
            </a:r>
            <a:r>
              <a:rPr lang="en-US" sz="2400" spc="-40" dirty="0">
                <a:solidFill>
                  <a:srgbClr val="404040"/>
                </a:solidFill>
                <a:latin typeface="Times New Roman" panose="02020603050405020304" pitchFamily="18" charset="0"/>
                <a:cs typeface="Times New Roman" panose="02020603050405020304" pitchFamily="18" charset="0"/>
              </a:rPr>
              <a:t>to  </a:t>
            </a:r>
            <a:r>
              <a:rPr lang="en-US" sz="2400" spc="-25" dirty="0">
                <a:solidFill>
                  <a:srgbClr val="404040"/>
                </a:solidFill>
                <a:latin typeface="Times New Roman" panose="02020603050405020304" pitchFamily="18" charset="0"/>
                <a:cs typeface="Times New Roman" panose="02020603050405020304" pitchFamily="18" charset="0"/>
              </a:rPr>
              <a:t>avoid </a:t>
            </a:r>
            <a:r>
              <a:rPr lang="en-US" sz="2400" spc="-40" dirty="0">
                <a:solidFill>
                  <a:srgbClr val="404040"/>
                </a:solidFill>
                <a:latin typeface="Times New Roman" panose="02020603050405020304" pitchFamily="18" charset="0"/>
                <a:cs typeface="Times New Roman" panose="02020603050405020304" pitchFamily="18" charset="0"/>
              </a:rPr>
              <a:t>rockets </a:t>
            </a:r>
            <a:r>
              <a:rPr lang="en-US" sz="2400" spc="-10" dirty="0">
                <a:solidFill>
                  <a:srgbClr val="404040"/>
                </a:solidFill>
                <a:latin typeface="Times New Roman" panose="02020603050405020304" pitchFamily="18" charset="0"/>
                <a:cs typeface="Times New Roman" panose="02020603050405020304" pitchFamily="18" charset="0"/>
              </a:rPr>
              <a:t>falling </a:t>
            </a:r>
            <a:r>
              <a:rPr lang="en-US" sz="2400" spc="-5" dirty="0">
                <a:solidFill>
                  <a:srgbClr val="404040"/>
                </a:solidFill>
                <a:latin typeface="Times New Roman" panose="02020603050405020304" pitchFamily="18" charset="0"/>
                <a:cs typeface="Times New Roman" panose="02020603050405020304" pitchFamily="18" charset="0"/>
              </a:rPr>
              <a:t>on densely </a:t>
            </a:r>
            <a:r>
              <a:rPr lang="en-US" sz="2400" spc="-20" dirty="0">
                <a:solidFill>
                  <a:srgbClr val="404040"/>
                </a:solidFill>
                <a:latin typeface="Times New Roman" panose="02020603050405020304" pitchFamily="18" charset="0"/>
                <a:cs typeface="Times New Roman" panose="02020603050405020304" pitchFamily="18" charset="0"/>
              </a:rPr>
              <a:t>populated</a:t>
            </a:r>
            <a:r>
              <a:rPr lang="en-US" sz="2400" spc="-30" dirty="0">
                <a:solidFill>
                  <a:srgbClr val="404040"/>
                </a:solidFill>
                <a:latin typeface="Times New Roman" panose="02020603050405020304" pitchFamily="18" charset="0"/>
                <a:cs typeface="Times New Roman" panose="02020603050405020304" pitchFamily="18" charset="0"/>
              </a:rPr>
              <a:t> </a:t>
            </a:r>
            <a:r>
              <a:rPr lang="en-US" sz="2400" spc="-5" dirty="0">
                <a:solidFill>
                  <a:srgbClr val="404040"/>
                </a:solidFill>
                <a:latin typeface="Times New Roman" panose="02020603050405020304" pitchFamily="18" charset="0"/>
                <a:cs typeface="Times New Roman" panose="02020603050405020304" pitchFamily="18" charset="0"/>
              </a:rPr>
              <a:t>areas.</a:t>
            </a:r>
            <a:endParaRPr lang="en-US" sz="2400"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6" name="object 4">
            <a:extLst>
              <a:ext uri="{FF2B5EF4-FFF2-40B4-BE49-F238E27FC236}">
                <a16:creationId xmlns:a16="http://schemas.microsoft.com/office/drawing/2014/main" id="{3F740ED8-1142-46A4-8983-BBCF92F28B76}"/>
              </a:ext>
            </a:extLst>
          </p:cNvPr>
          <p:cNvSpPr/>
          <p:nvPr/>
        </p:nvSpPr>
        <p:spPr>
          <a:xfrm>
            <a:off x="1476756" y="3224403"/>
            <a:ext cx="8715756" cy="172364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6">
            <a:extLst>
              <a:ext uri="{FF2B5EF4-FFF2-40B4-BE49-F238E27FC236}">
                <a16:creationId xmlns:a16="http://schemas.microsoft.com/office/drawing/2014/main" id="{16E81870-69C0-4EDE-8A7C-D69C8E731A97}"/>
              </a:ext>
            </a:extLst>
          </p:cNvPr>
          <p:cNvSpPr/>
          <p:nvPr/>
        </p:nvSpPr>
        <p:spPr>
          <a:xfrm>
            <a:off x="1476756" y="1562578"/>
            <a:ext cx="3409188" cy="1514855"/>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7">
            <a:extLst>
              <a:ext uri="{FF2B5EF4-FFF2-40B4-BE49-F238E27FC236}">
                <a16:creationId xmlns:a16="http://schemas.microsoft.com/office/drawing/2014/main" id="{C1F77B9B-EB68-4ABE-AA33-246A53BC6074}"/>
              </a:ext>
            </a:extLst>
          </p:cNvPr>
          <p:cNvSpPr/>
          <p:nvPr/>
        </p:nvSpPr>
        <p:spPr>
          <a:xfrm>
            <a:off x="6096000" y="1507953"/>
            <a:ext cx="4096512" cy="1562099"/>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10936" y="1454150"/>
            <a:ext cx="6647689" cy="4973061"/>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This is the distribution of successful landings across all launch sites. </a:t>
            </a:r>
            <a:endParaRPr lang="uk-UA" sz="24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CCAFS LC-40 is the old name of  CCAFS SLC-40 so CCAFS and KSC have the same amount of successful landings, but a majority of the  successful landings where performed before the name change. </a:t>
            </a:r>
            <a:endParaRPr lang="uk-UA" sz="24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VAFB has the smallest share of successful  landings. </a:t>
            </a:r>
            <a:endParaRPr lang="uk-UA" sz="2400" dirty="0">
              <a:solidFill>
                <a:schemeClr val="accent3">
                  <a:lumMod val="25000"/>
                </a:schemeClr>
              </a:solidFill>
              <a:latin typeface="Times New Roman" panose="02020603050405020304" pitchFamily="18" charset="0"/>
              <a:cs typeface="Times New Roman" panose="02020603050405020304" pitchFamily="18" charset="0"/>
            </a:endParaRPr>
          </a:p>
          <a:p>
            <a:pPr marL="0" indent="0">
              <a:lnSpc>
                <a:spcPct val="100000"/>
              </a:lnSpc>
              <a:spcBef>
                <a:spcPts val="1400"/>
              </a:spcBef>
              <a:buNone/>
            </a:pPr>
            <a:r>
              <a:rPr lang="en-US" sz="2400" dirty="0">
                <a:solidFill>
                  <a:schemeClr val="accent3">
                    <a:lumMod val="25000"/>
                  </a:schemeClr>
                </a:solidFill>
                <a:latin typeface="Times New Roman" panose="02020603050405020304" pitchFamily="18" charset="0"/>
                <a:cs typeface="Times New Roman" panose="02020603050405020304" pitchFamily="18" charset="0"/>
              </a:rPr>
              <a:t>This may be due to smaller sample and increase in difficulty of launching in the west coast.</a:t>
            </a:r>
          </a:p>
          <a:p>
            <a:pPr marL="0" indent="0">
              <a:lnSpc>
                <a:spcPct val="100000"/>
              </a:lnSpc>
              <a:spcBef>
                <a:spcPts val="1400"/>
              </a:spcBef>
              <a:buNone/>
            </a:pPr>
            <a:endParaRPr lang="en-US" sz="24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	</a:t>
            </a:r>
          </a:p>
        </p:txBody>
      </p:sp>
      <p:sp>
        <p:nvSpPr>
          <p:cNvPr id="6" name="object 4">
            <a:extLst>
              <a:ext uri="{FF2B5EF4-FFF2-40B4-BE49-F238E27FC236}">
                <a16:creationId xmlns:a16="http://schemas.microsoft.com/office/drawing/2014/main" id="{4474292C-8AF3-4422-8FC2-389E0B93573A}"/>
              </a:ext>
            </a:extLst>
          </p:cNvPr>
          <p:cNvSpPr/>
          <p:nvPr/>
        </p:nvSpPr>
        <p:spPr>
          <a:xfrm>
            <a:off x="524638" y="1556448"/>
            <a:ext cx="4175950" cy="354419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grpSp>
        <p:nvGrpSpPr>
          <p:cNvPr id="6" name="object 2">
            <a:extLst>
              <a:ext uri="{FF2B5EF4-FFF2-40B4-BE49-F238E27FC236}">
                <a16:creationId xmlns:a16="http://schemas.microsoft.com/office/drawing/2014/main" id="{B931C856-853D-461A-9B5E-D8B979314A19}"/>
              </a:ext>
            </a:extLst>
          </p:cNvPr>
          <p:cNvGrpSpPr/>
          <p:nvPr/>
        </p:nvGrpSpPr>
        <p:grpSpPr>
          <a:xfrm>
            <a:off x="-3047" y="7358788"/>
            <a:ext cx="12191872" cy="524253"/>
            <a:chOff x="0" y="6333745"/>
            <a:chExt cx="12191872" cy="524253"/>
          </a:xfrm>
        </p:grpSpPr>
        <p:sp>
          <p:nvSpPr>
            <p:cNvPr id="12" name="object 3">
              <a:extLst>
                <a:ext uri="{FF2B5EF4-FFF2-40B4-BE49-F238E27FC236}">
                  <a16:creationId xmlns:a16="http://schemas.microsoft.com/office/drawing/2014/main" id="{33BE2A6F-590C-419C-B4C6-C66C1483EF75}"/>
                </a:ext>
              </a:extLst>
            </p:cNvPr>
            <p:cNvSpPr/>
            <p:nvPr/>
          </p:nvSpPr>
          <p:spPr>
            <a:xfrm>
              <a:off x="3047" y="6400798"/>
              <a:ext cx="12188825" cy="457200"/>
            </a:xfrm>
            <a:custGeom>
              <a:avLst/>
              <a:gdLst/>
              <a:ahLst/>
              <a:cxnLst/>
              <a:rect l="l" t="t" r="r" b="b"/>
              <a:pathLst>
                <a:path w="12188825" h="457200">
                  <a:moveTo>
                    <a:pt x="12188444" y="0"/>
                  </a:moveTo>
                  <a:lnTo>
                    <a:pt x="0" y="0"/>
                  </a:lnTo>
                  <a:lnTo>
                    <a:pt x="0" y="457199"/>
                  </a:lnTo>
                  <a:lnTo>
                    <a:pt x="12188444" y="457199"/>
                  </a:lnTo>
                  <a:lnTo>
                    <a:pt x="12188444" y="0"/>
                  </a:lnTo>
                  <a:close/>
                </a:path>
              </a:pathLst>
            </a:custGeom>
            <a:solidFill>
              <a:srgbClr val="BB562C"/>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3" name="object 4">
              <a:extLst>
                <a:ext uri="{FF2B5EF4-FFF2-40B4-BE49-F238E27FC236}">
                  <a16:creationId xmlns:a16="http://schemas.microsoft.com/office/drawing/2014/main" id="{21C6A8CB-BB84-4894-985D-F9361AC641B1}"/>
                </a:ext>
              </a:extLst>
            </p:cNvPr>
            <p:cNvSpPr/>
            <p:nvPr/>
          </p:nvSpPr>
          <p:spPr>
            <a:xfrm>
              <a:off x="0" y="6333745"/>
              <a:ext cx="12188825" cy="64135"/>
            </a:xfrm>
            <a:custGeom>
              <a:avLst/>
              <a:gdLst/>
              <a:ahLst/>
              <a:cxnLst/>
              <a:rect l="l" t="t" r="r" b="b"/>
              <a:pathLst>
                <a:path w="12188825" h="64135">
                  <a:moveTo>
                    <a:pt x="12188444" y="0"/>
                  </a:moveTo>
                  <a:lnTo>
                    <a:pt x="0" y="0"/>
                  </a:lnTo>
                  <a:lnTo>
                    <a:pt x="0" y="63879"/>
                  </a:lnTo>
                  <a:lnTo>
                    <a:pt x="12188444" y="63879"/>
                  </a:lnTo>
                  <a:lnTo>
                    <a:pt x="12188444"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8" name="object 6">
            <a:extLst>
              <a:ext uri="{FF2B5EF4-FFF2-40B4-BE49-F238E27FC236}">
                <a16:creationId xmlns:a16="http://schemas.microsoft.com/office/drawing/2014/main" id="{5E8F3534-E47E-4BD8-8FC6-2BC3E0CD6E1C}"/>
              </a:ext>
            </a:extLst>
          </p:cNvPr>
          <p:cNvSpPr txBox="1"/>
          <p:nvPr/>
        </p:nvSpPr>
        <p:spPr>
          <a:xfrm>
            <a:off x="4175760" y="1481056"/>
            <a:ext cx="7282212" cy="4258858"/>
          </a:xfrm>
          <a:prstGeom prst="rect">
            <a:avLst/>
          </a:prstGeom>
        </p:spPr>
        <p:txBody>
          <a:bodyPr vert="horz" wrap="square" lIns="0" tIns="16129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499995" algn="just">
              <a:lnSpc>
                <a:spcPct val="100000"/>
              </a:lnSpc>
              <a:spcBef>
                <a:spcPts val="1270"/>
              </a:spcBef>
            </a:pPr>
            <a:r>
              <a:rPr sz="2400" b="1" spc="-20" dirty="0">
                <a:solidFill>
                  <a:schemeClr val="tx2">
                    <a:lumMod val="75000"/>
                  </a:schemeClr>
                </a:solidFill>
                <a:uFill>
                  <a:solidFill>
                    <a:srgbClr val="BB562C"/>
                  </a:solidFill>
                </a:uFill>
                <a:latin typeface="Times New Roman" panose="02020603050405020304" pitchFamily="18" charset="0"/>
                <a:cs typeface="Times New Roman" panose="02020603050405020304" pitchFamily="18" charset="0"/>
              </a:rPr>
              <a:t>Background:</a:t>
            </a:r>
            <a:endParaRPr sz="2400" b="1" dirty="0">
              <a:solidFill>
                <a:schemeClr val="tx2">
                  <a:lumMod val="75000"/>
                </a:schemeClr>
              </a:solidFill>
              <a:latin typeface="Times New Roman" panose="02020603050405020304" pitchFamily="18" charset="0"/>
              <a:cs typeface="Times New Roman" panose="02020603050405020304" pitchFamily="18" charset="0"/>
            </a:endParaRPr>
          </a:p>
          <a:p>
            <a:pPr marL="253365" indent="-229235" algn="just">
              <a:lnSpc>
                <a:spcPct val="100000"/>
              </a:lnSpc>
              <a:spcBef>
                <a:spcPts val="850"/>
              </a:spcBef>
              <a:buFont typeface="Arial"/>
              <a:buChar char="•"/>
              <a:tabLst>
                <a:tab pos="253365" algn="l"/>
                <a:tab pos="254000" algn="l"/>
              </a:tabLst>
            </a:pPr>
            <a:r>
              <a:rPr sz="2400" spc="-20" dirty="0">
                <a:solidFill>
                  <a:schemeClr val="tx2">
                    <a:lumMod val="75000"/>
                  </a:schemeClr>
                </a:solidFill>
                <a:latin typeface="Times New Roman" panose="02020603050405020304" pitchFamily="18" charset="0"/>
                <a:cs typeface="Times New Roman" panose="02020603050405020304" pitchFamily="18" charset="0"/>
              </a:rPr>
              <a:t>Commercial </a:t>
            </a:r>
            <a:r>
              <a:rPr sz="2400" spc="-10" dirty="0">
                <a:solidFill>
                  <a:schemeClr val="tx2">
                    <a:lumMod val="75000"/>
                  </a:schemeClr>
                </a:solidFill>
                <a:latin typeface="Times New Roman" panose="02020603050405020304" pitchFamily="18" charset="0"/>
                <a:cs typeface="Times New Roman" panose="02020603050405020304" pitchFamily="18" charset="0"/>
              </a:rPr>
              <a:t>Space </a:t>
            </a:r>
            <a:r>
              <a:rPr sz="2400" spc="-25" dirty="0">
                <a:solidFill>
                  <a:schemeClr val="tx2">
                    <a:lumMod val="75000"/>
                  </a:schemeClr>
                </a:solidFill>
                <a:latin typeface="Times New Roman" panose="02020603050405020304" pitchFamily="18" charset="0"/>
                <a:cs typeface="Times New Roman" panose="02020603050405020304" pitchFamily="18" charset="0"/>
              </a:rPr>
              <a:t>Age </a:t>
            </a:r>
            <a:r>
              <a:rPr sz="2400" spc="-5" dirty="0">
                <a:solidFill>
                  <a:schemeClr val="tx2">
                    <a:lumMod val="75000"/>
                  </a:schemeClr>
                </a:solidFill>
                <a:latin typeface="Times New Roman" panose="02020603050405020304" pitchFamily="18" charset="0"/>
                <a:cs typeface="Times New Roman" panose="02020603050405020304" pitchFamily="18" charset="0"/>
              </a:rPr>
              <a:t>is</a:t>
            </a:r>
            <a:r>
              <a:rPr sz="2400" spc="50" dirty="0">
                <a:solidFill>
                  <a:schemeClr val="tx2">
                    <a:lumMod val="75000"/>
                  </a:schemeClr>
                </a:solidFill>
                <a:latin typeface="Times New Roman" panose="02020603050405020304" pitchFamily="18" charset="0"/>
                <a:cs typeface="Times New Roman" panose="02020603050405020304" pitchFamily="18" charset="0"/>
              </a:rPr>
              <a:t> </a:t>
            </a:r>
            <a:r>
              <a:rPr sz="2400" spc="-20" dirty="0">
                <a:solidFill>
                  <a:schemeClr val="tx2">
                    <a:lumMod val="75000"/>
                  </a:schemeClr>
                </a:solidFill>
                <a:latin typeface="Times New Roman" panose="02020603050405020304" pitchFamily="18" charset="0"/>
                <a:cs typeface="Times New Roman" panose="02020603050405020304" pitchFamily="18" charset="0"/>
              </a:rPr>
              <a:t>Here</a:t>
            </a:r>
            <a:endParaRPr sz="2400" dirty="0">
              <a:solidFill>
                <a:schemeClr val="tx2">
                  <a:lumMod val="75000"/>
                </a:schemeClr>
              </a:solidFill>
              <a:latin typeface="Times New Roman" panose="02020603050405020304" pitchFamily="18" charset="0"/>
              <a:cs typeface="Times New Roman" panose="02020603050405020304" pitchFamily="18" charset="0"/>
            </a:endParaRPr>
          </a:p>
          <a:p>
            <a:pPr marL="253365" indent="-229235" algn="just">
              <a:lnSpc>
                <a:spcPct val="100000"/>
              </a:lnSpc>
              <a:spcBef>
                <a:spcPts val="705"/>
              </a:spcBef>
              <a:buFont typeface="Arial"/>
              <a:buChar char="•"/>
              <a:tabLst>
                <a:tab pos="253365" algn="l"/>
                <a:tab pos="254000" algn="l"/>
              </a:tabLst>
            </a:pPr>
            <a:r>
              <a:rPr sz="2400" spc="-15" dirty="0">
                <a:solidFill>
                  <a:schemeClr val="tx2">
                    <a:lumMod val="75000"/>
                  </a:schemeClr>
                </a:solidFill>
                <a:latin typeface="Times New Roman" panose="02020603050405020304" pitchFamily="18" charset="0"/>
                <a:cs typeface="Times New Roman" panose="02020603050405020304" pitchFamily="18" charset="0"/>
              </a:rPr>
              <a:t>Space </a:t>
            </a:r>
            <a:r>
              <a:rPr sz="2400" spc="-5" dirty="0">
                <a:solidFill>
                  <a:schemeClr val="tx2">
                    <a:lumMod val="75000"/>
                  </a:schemeClr>
                </a:solidFill>
                <a:latin typeface="Times New Roman" panose="02020603050405020304" pitchFamily="18" charset="0"/>
                <a:cs typeface="Times New Roman" panose="02020603050405020304" pitchFamily="18" charset="0"/>
              </a:rPr>
              <a:t>X </a:t>
            </a:r>
            <a:r>
              <a:rPr sz="2400" spc="-15" dirty="0">
                <a:solidFill>
                  <a:schemeClr val="tx2">
                    <a:lumMod val="75000"/>
                  </a:schemeClr>
                </a:solidFill>
                <a:latin typeface="Times New Roman" panose="02020603050405020304" pitchFamily="18" charset="0"/>
                <a:cs typeface="Times New Roman" panose="02020603050405020304" pitchFamily="18" charset="0"/>
              </a:rPr>
              <a:t>has </a:t>
            </a:r>
            <a:r>
              <a:rPr sz="2400" spc="-20" dirty="0">
                <a:solidFill>
                  <a:schemeClr val="tx2">
                    <a:lumMod val="75000"/>
                  </a:schemeClr>
                </a:solidFill>
                <a:latin typeface="Times New Roman" panose="02020603050405020304" pitchFamily="18" charset="0"/>
                <a:cs typeface="Times New Roman" panose="02020603050405020304" pitchFamily="18" charset="0"/>
              </a:rPr>
              <a:t>best pricing </a:t>
            </a:r>
            <a:r>
              <a:rPr sz="2400" spc="-15" dirty="0">
                <a:solidFill>
                  <a:schemeClr val="tx2">
                    <a:lumMod val="75000"/>
                  </a:schemeClr>
                </a:solidFill>
                <a:latin typeface="Times New Roman" panose="02020603050405020304" pitchFamily="18" charset="0"/>
                <a:cs typeface="Times New Roman" panose="02020603050405020304" pitchFamily="18" charset="0"/>
              </a:rPr>
              <a:t>($62 </a:t>
            </a:r>
            <a:r>
              <a:rPr sz="2400" spc="-5" dirty="0">
                <a:solidFill>
                  <a:schemeClr val="tx2">
                    <a:lumMod val="75000"/>
                  </a:schemeClr>
                </a:solidFill>
                <a:latin typeface="Times New Roman" panose="02020603050405020304" pitchFamily="18" charset="0"/>
                <a:cs typeface="Times New Roman" panose="02020603050405020304" pitchFamily="18" charset="0"/>
              </a:rPr>
              <a:t>million </a:t>
            </a:r>
            <a:r>
              <a:rPr sz="2400" spc="-15" dirty="0">
                <a:solidFill>
                  <a:schemeClr val="tx2">
                    <a:lumMod val="75000"/>
                  </a:schemeClr>
                </a:solidFill>
                <a:latin typeface="Times New Roman" panose="02020603050405020304" pitchFamily="18" charset="0"/>
                <a:cs typeface="Times New Roman" panose="02020603050405020304" pitchFamily="18" charset="0"/>
              </a:rPr>
              <a:t>vs. </a:t>
            </a:r>
            <a:r>
              <a:rPr sz="2400" spc="-5" dirty="0">
                <a:solidFill>
                  <a:schemeClr val="tx2">
                    <a:lumMod val="75000"/>
                  </a:schemeClr>
                </a:solidFill>
                <a:latin typeface="Times New Roman" panose="02020603050405020304" pitchFamily="18" charset="0"/>
                <a:cs typeface="Times New Roman" panose="02020603050405020304" pitchFamily="18" charset="0"/>
              </a:rPr>
              <a:t>$165 million</a:t>
            </a:r>
            <a:r>
              <a:rPr sz="2400" spc="25" dirty="0">
                <a:solidFill>
                  <a:schemeClr val="tx2">
                    <a:lumMod val="75000"/>
                  </a:schemeClr>
                </a:solidFill>
                <a:latin typeface="Times New Roman" panose="02020603050405020304" pitchFamily="18" charset="0"/>
                <a:cs typeface="Times New Roman" panose="02020603050405020304" pitchFamily="18" charset="0"/>
              </a:rPr>
              <a:t> </a:t>
            </a:r>
            <a:r>
              <a:rPr sz="2400" spc="-5" dirty="0">
                <a:solidFill>
                  <a:schemeClr val="tx2">
                    <a:lumMod val="75000"/>
                  </a:schemeClr>
                </a:solidFill>
                <a:latin typeface="Times New Roman" panose="02020603050405020304" pitchFamily="18" charset="0"/>
                <a:cs typeface="Times New Roman" panose="02020603050405020304" pitchFamily="18" charset="0"/>
              </a:rPr>
              <a:t>USD)</a:t>
            </a:r>
            <a:endParaRPr sz="2400" dirty="0">
              <a:solidFill>
                <a:schemeClr val="tx2">
                  <a:lumMod val="75000"/>
                </a:schemeClr>
              </a:solidFill>
              <a:latin typeface="Times New Roman" panose="02020603050405020304" pitchFamily="18" charset="0"/>
              <a:cs typeface="Times New Roman" panose="02020603050405020304" pitchFamily="18" charset="0"/>
            </a:endParaRPr>
          </a:p>
          <a:p>
            <a:pPr marL="253365" indent="-229235" algn="just">
              <a:lnSpc>
                <a:spcPct val="100000"/>
              </a:lnSpc>
              <a:spcBef>
                <a:spcPts val="695"/>
              </a:spcBef>
              <a:buFont typeface="Arial"/>
              <a:buChar char="•"/>
              <a:tabLst>
                <a:tab pos="253365" algn="l"/>
                <a:tab pos="254000" algn="l"/>
              </a:tabLst>
            </a:pPr>
            <a:r>
              <a:rPr sz="2400" spc="-25" dirty="0">
                <a:solidFill>
                  <a:schemeClr val="tx2">
                    <a:lumMod val="75000"/>
                  </a:schemeClr>
                </a:solidFill>
                <a:latin typeface="Times New Roman" panose="02020603050405020304" pitchFamily="18" charset="0"/>
                <a:cs typeface="Times New Roman" panose="02020603050405020304" pitchFamily="18" charset="0"/>
              </a:rPr>
              <a:t>Largely </a:t>
            </a:r>
            <a:r>
              <a:rPr sz="2400" spc="-15" dirty="0">
                <a:solidFill>
                  <a:schemeClr val="tx2">
                    <a:lumMod val="75000"/>
                  </a:schemeClr>
                </a:solidFill>
                <a:latin typeface="Times New Roman" panose="02020603050405020304" pitchFamily="18" charset="0"/>
                <a:cs typeface="Times New Roman" panose="02020603050405020304" pitchFamily="18" charset="0"/>
              </a:rPr>
              <a:t>due </a:t>
            </a:r>
            <a:r>
              <a:rPr sz="2400" spc="-30" dirty="0">
                <a:solidFill>
                  <a:schemeClr val="tx2">
                    <a:lumMod val="75000"/>
                  </a:schemeClr>
                </a:solidFill>
                <a:latin typeface="Times New Roman" panose="02020603050405020304" pitchFamily="18" charset="0"/>
                <a:cs typeface="Times New Roman" panose="02020603050405020304" pitchFamily="18" charset="0"/>
              </a:rPr>
              <a:t>to </a:t>
            </a:r>
            <a:r>
              <a:rPr sz="2400" spc="-5" dirty="0">
                <a:solidFill>
                  <a:schemeClr val="tx2">
                    <a:lumMod val="75000"/>
                  </a:schemeClr>
                </a:solidFill>
                <a:latin typeface="Times New Roman" panose="02020603050405020304" pitchFamily="18" charset="0"/>
                <a:cs typeface="Times New Roman" panose="02020603050405020304" pitchFamily="18" charset="0"/>
              </a:rPr>
              <a:t>ability </a:t>
            </a:r>
            <a:r>
              <a:rPr sz="2400" spc="-30" dirty="0">
                <a:solidFill>
                  <a:schemeClr val="tx2">
                    <a:lumMod val="75000"/>
                  </a:schemeClr>
                </a:solidFill>
                <a:latin typeface="Times New Roman" panose="02020603050405020304" pitchFamily="18" charset="0"/>
                <a:cs typeface="Times New Roman" panose="02020603050405020304" pitchFamily="18" charset="0"/>
              </a:rPr>
              <a:t>to recover </a:t>
            </a:r>
            <a:r>
              <a:rPr sz="2400" spc="-15" dirty="0">
                <a:solidFill>
                  <a:schemeClr val="tx2">
                    <a:lumMod val="75000"/>
                  </a:schemeClr>
                </a:solidFill>
                <a:latin typeface="Times New Roman" panose="02020603050405020304" pitchFamily="18" charset="0"/>
                <a:cs typeface="Times New Roman" panose="02020603050405020304" pitchFamily="18" charset="0"/>
              </a:rPr>
              <a:t>part </a:t>
            </a:r>
            <a:r>
              <a:rPr sz="2400" dirty="0">
                <a:solidFill>
                  <a:schemeClr val="tx2">
                    <a:lumMod val="75000"/>
                  </a:schemeClr>
                </a:solidFill>
                <a:latin typeface="Times New Roman" panose="02020603050405020304" pitchFamily="18" charset="0"/>
                <a:cs typeface="Times New Roman" panose="02020603050405020304" pitchFamily="18" charset="0"/>
              </a:rPr>
              <a:t>of </a:t>
            </a:r>
            <a:r>
              <a:rPr sz="2400" spc="-45" dirty="0">
                <a:solidFill>
                  <a:schemeClr val="tx2">
                    <a:lumMod val="75000"/>
                  </a:schemeClr>
                </a:solidFill>
                <a:latin typeface="Times New Roman" panose="02020603050405020304" pitchFamily="18" charset="0"/>
                <a:cs typeface="Times New Roman" panose="02020603050405020304" pitchFamily="18" charset="0"/>
              </a:rPr>
              <a:t>rocket </a:t>
            </a:r>
            <a:r>
              <a:rPr sz="2400" spc="-25" dirty="0">
                <a:solidFill>
                  <a:schemeClr val="tx2">
                    <a:lumMod val="75000"/>
                  </a:schemeClr>
                </a:solidFill>
                <a:latin typeface="Times New Roman" panose="02020603050405020304" pitchFamily="18" charset="0"/>
                <a:cs typeface="Times New Roman" panose="02020603050405020304" pitchFamily="18" charset="0"/>
              </a:rPr>
              <a:t>(Stage</a:t>
            </a:r>
            <a:r>
              <a:rPr sz="2400" spc="135" dirty="0">
                <a:solidFill>
                  <a:schemeClr val="tx2">
                    <a:lumMod val="75000"/>
                  </a:schemeClr>
                </a:solidFill>
                <a:latin typeface="Times New Roman" panose="02020603050405020304" pitchFamily="18" charset="0"/>
                <a:cs typeface="Times New Roman" panose="02020603050405020304" pitchFamily="18" charset="0"/>
              </a:rPr>
              <a:t> </a:t>
            </a:r>
            <a:r>
              <a:rPr sz="2400" spc="-5" dirty="0">
                <a:solidFill>
                  <a:schemeClr val="tx2">
                    <a:lumMod val="75000"/>
                  </a:schemeClr>
                </a:solidFill>
                <a:latin typeface="Times New Roman" panose="02020603050405020304" pitchFamily="18" charset="0"/>
                <a:cs typeface="Times New Roman" panose="02020603050405020304" pitchFamily="18" charset="0"/>
              </a:rPr>
              <a:t>1)</a:t>
            </a:r>
            <a:endParaRPr sz="2400" dirty="0">
              <a:solidFill>
                <a:schemeClr val="tx2">
                  <a:lumMod val="75000"/>
                </a:schemeClr>
              </a:solidFill>
              <a:latin typeface="Times New Roman" panose="02020603050405020304" pitchFamily="18" charset="0"/>
              <a:cs typeface="Times New Roman" panose="02020603050405020304" pitchFamily="18" charset="0"/>
            </a:endParaRPr>
          </a:p>
          <a:p>
            <a:pPr marL="253365" indent="-229235" algn="just">
              <a:lnSpc>
                <a:spcPct val="100000"/>
              </a:lnSpc>
              <a:spcBef>
                <a:spcPts val="700"/>
              </a:spcBef>
              <a:buFont typeface="Arial"/>
              <a:buChar char="•"/>
              <a:tabLst>
                <a:tab pos="253365" algn="l"/>
                <a:tab pos="254000" algn="l"/>
              </a:tabLst>
            </a:pPr>
            <a:r>
              <a:rPr sz="2400" spc="-15" dirty="0">
                <a:solidFill>
                  <a:schemeClr val="tx2">
                    <a:lumMod val="75000"/>
                  </a:schemeClr>
                </a:solidFill>
                <a:latin typeface="Times New Roman" panose="02020603050405020304" pitchFamily="18" charset="0"/>
                <a:cs typeface="Times New Roman" panose="02020603050405020304" pitchFamily="18" charset="0"/>
              </a:rPr>
              <a:t>Space </a:t>
            </a:r>
            <a:r>
              <a:rPr sz="2400" spc="-5" dirty="0">
                <a:solidFill>
                  <a:schemeClr val="tx2">
                    <a:lumMod val="75000"/>
                  </a:schemeClr>
                </a:solidFill>
                <a:latin typeface="Times New Roman" panose="02020603050405020304" pitchFamily="18" charset="0"/>
                <a:cs typeface="Times New Roman" panose="02020603050405020304" pitchFamily="18" charset="0"/>
              </a:rPr>
              <a:t>Y </a:t>
            </a:r>
            <a:r>
              <a:rPr sz="2400" spc="-25" dirty="0">
                <a:solidFill>
                  <a:schemeClr val="tx2">
                    <a:lumMod val="75000"/>
                  </a:schemeClr>
                </a:solidFill>
                <a:latin typeface="Times New Roman" panose="02020603050405020304" pitchFamily="18" charset="0"/>
                <a:cs typeface="Times New Roman" panose="02020603050405020304" pitchFamily="18" charset="0"/>
              </a:rPr>
              <a:t>wants </a:t>
            </a:r>
            <a:r>
              <a:rPr sz="2400" spc="-30" dirty="0">
                <a:solidFill>
                  <a:schemeClr val="tx2">
                    <a:lumMod val="75000"/>
                  </a:schemeClr>
                </a:solidFill>
                <a:latin typeface="Times New Roman" panose="02020603050405020304" pitchFamily="18" charset="0"/>
                <a:cs typeface="Times New Roman" panose="02020603050405020304" pitchFamily="18" charset="0"/>
              </a:rPr>
              <a:t>to </a:t>
            </a:r>
            <a:r>
              <a:rPr sz="2400" spc="-25" dirty="0">
                <a:solidFill>
                  <a:schemeClr val="tx2">
                    <a:lumMod val="75000"/>
                  </a:schemeClr>
                </a:solidFill>
                <a:latin typeface="Times New Roman" panose="02020603050405020304" pitchFamily="18" charset="0"/>
                <a:cs typeface="Times New Roman" panose="02020603050405020304" pitchFamily="18" charset="0"/>
              </a:rPr>
              <a:t>compete </a:t>
            </a:r>
            <a:r>
              <a:rPr sz="2400" spc="-5" dirty="0">
                <a:solidFill>
                  <a:schemeClr val="tx2">
                    <a:lumMod val="75000"/>
                  </a:schemeClr>
                </a:solidFill>
                <a:latin typeface="Times New Roman" panose="02020603050405020304" pitchFamily="18" charset="0"/>
                <a:cs typeface="Times New Roman" panose="02020603050405020304" pitchFamily="18" charset="0"/>
              </a:rPr>
              <a:t>with </a:t>
            </a:r>
            <a:r>
              <a:rPr sz="2400" spc="-10" dirty="0">
                <a:solidFill>
                  <a:schemeClr val="tx2">
                    <a:lumMod val="75000"/>
                  </a:schemeClr>
                </a:solidFill>
                <a:latin typeface="Times New Roman" panose="02020603050405020304" pitchFamily="18" charset="0"/>
                <a:cs typeface="Times New Roman" panose="02020603050405020304" pitchFamily="18" charset="0"/>
              </a:rPr>
              <a:t>Space</a:t>
            </a:r>
            <a:r>
              <a:rPr sz="2400" spc="60" dirty="0">
                <a:solidFill>
                  <a:schemeClr val="tx2">
                    <a:lumMod val="75000"/>
                  </a:schemeClr>
                </a:solidFill>
                <a:latin typeface="Times New Roman" panose="02020603050405020304" pitchFamily="18" charset="0"/>
                <a:cs typeface="Times New Roman" panose="02020603050405020304" pitchFamily="18" charset="0"/>
              </a:rPr>
              <a:t> </a:t>
            </a:r>
            <a:r>
              <a:rPr sz="2400" spc="-5" dirty="0">
                <a:solidFill>
                  <a:schemeClr val="tx2">
                    <a:lumMod val="75000"/>
                  </a:schemeClr>
                </a:solidFill>
                <a:latin typeface="Times New Roman" panose="02020603050405020304" pitchFamily="18" charset="0"/>
                <a:cs typeface="Times New Roman" panose="02020603050405020304" pitchFamily="18" charset="0"/>
              </a:rPr>
              <a:t>X</a:t>
            </a:r>
            <a:endParaRPr sz="2400" dirty="0">
              <a:solidFill>
                <a:schemeClr val="tx2">
                  <a:lumMod val="75000"/>
                </a:schemeClr>
              </a:solidFill>
              <a:latin typeface="Times New Roman" panose="02020603050405020304" pitchFamily="18" charset="0"/>
              <a:cs typeface="Times New Roman" panose="02020603050405020304" pitchFamily="18" charset="0"/>
            </a:endParaRPr>
          </a:p>
          <a:p>
            <a:pPr algn="just">
              <a:lnSpc>
                <a:spcPct val="100000"/>
              </a:lnSpc>
              <a:spcBef>
                <a:spcPts val="15"/>
              </a:spcBef>
              <a:buClr>
                <a:srgbClr val="BB562C"/>
              </a:buClr>
              <a:buFont typeface="Arial"/>
              <a:buChar char="•"/>
            </a:pPr>
            <a:endParaRPr sz="2400" dirty="0">
              <a:solidFill>
                <a:schemeClr val="tx2">
                  <a:lumMod val="75000"/>
                </a:schemeClr>
              </a:solidFill>
              <a:latin typeface="Times New Roman" panose="02020603050405020304" pitchFamily="18" charset="0"/>
              <a:cs typeface="Times New Roman" panose="02020603050405020304" pitchFamily="18" charset="0"/>
            </a:endParaRPr>
          </a:p>
          <a:p>
            <a:pPr marL="144780" algn="ctr">
              <a:lnSpc>
                <a:spcPct val="100000"/>
              </a:lnSpc>
            </a:pPr>
            <a:r>
              <a:rPr sz="2400" b="1" spc="-20" dirty="0">
                <a:solidFill>
                  <a:schemeClr val="tx2">
                    <a:lumMod val="75000"/>
                  </a:schemeClr>
                </a:solidFill>
                <a:uFill>
                  <a:solidFill>
                    <a:srgbClr val="BB562C"/>
                  </a:solidFill>
                </a:uFill>
                <a:latin typeface="Times New Roman" panose="02020603050405020304" pitchFamily="18" charset="0"/>
                <a:cs typeface="Times New Roman" panose="02020603050405020304" pitchFamily="18" charset="0"/>
              </a:rPr>
              <a:t>Problem:</a:t>
            </a:r>
            <a:endParaRPr sz="2400" b="1" dirty="0">
              <a:solidFill>
                <a:schemeClr val="tx2">
                  <a:lumMod val="75000"/>
                </a:schemeClr>
              </a:solidFill>
              <a:latin typeface="Times New Roman" panose="02020603050405020304" pitchFamily="18" charset="0"/>
              <a:cs typeface="Times New Roman" panose="02020603050405020304" pitchFamily="18" charset="0"/>
            </a:endParaRPr>
          </a:p>
          <a:p>
            <a:pPr marL="240665" marR="591185" indent="-240665" algn="just">
              <a:lnSpc>
                <a:spcPts val="2510"/>
              </a:lnSpc>
              <a:spcBef>
                <a:spcPts val="900"/>
              </a:spcBef>
              <a:buFont typeface="Arial"/>
              <a:buChar char="•"/>
              <a:tabLst>
                <a:tab pos="240665" algn="l"/>
                <a:tab pos="241300" algn="l"/>
              </a:tabLst>
            </a:pPr>
            <a:r>
              <a:rPr sz="2400" spc="-10" dirty="0">
                <a:solidFill>
                  <a:schemeClr val="tx2">
                    <a:lumMod val="75000"/>
                  </a:schemeClr>
                </a:solidFill>
                <a:latin typeface="Times New Roman" panose="02020603050405020304" pitchFamily="18" charset="0"/>
                <a:cs typeface="Times New Roman" panose="02020603050405020304" pitchFamily="18" charset="0"/>
              </a:rPr>
              <a:t>Space </a:t>
            </a:r>
            <a:r>
              <a:rPr sz="2400" spc="-5" dirty="0">
                <a:solidFill>
                  <a:schemeClr val="tx2">
                    <a:lumMod val="75000"/>
                  </a:schemeClr>
                </a:solidFill>
                <a:latin typeface="Times New Roman" panose="02020603050405020304" pitchFamily="18" charset="0"/>
                <a:cs typeface="Times New Roman" panose="02020603050405020304" pitchFamily="18" charset="0"/>
              </a:rPr>
              <a:t>Y </a:t>
            </a:r>
            <a:r>
              <a:rPr sz="2400" spc="-25" dirty="0">
                <a:solidFill>
                  <a:schemeClr val="tx2">
                    <a:lumMod val="75000"/>
                  </a:schemeClr>
                </a:solidFill>
                <a:latin typeface="Times New Roman" panose="02020603050405020304" pitchFamily="18" charset="0"/>
                <a:cs typeface="Times New Roman" panose="02020603050405020304" pitchFamily="18" charset="0"/>
              </a:rPr>
              <a:t>tasks </a:t>
            </a:r>
            <a:r>
              <a:rPr sz="2400" spc="-5" dirty="0">
                <a:solidFill>
                  <a:schemeClr val="tx2">
                    <a:lumMod val="75000"/>
                  </a:schemeClr>
                </a:solidFill>
                <a:latin typeface="Times New Roman" panose="02020603050405020304" pitchFamily="18" charset="0"/>
                <a:cs typeface="Times New Roman" panose="02020603050405020304" pitchFamily="18" charset="0"/>
              </a:rPr>
              <a:t>us </a:t>
            </a:r>
            <a:r>
              <a:rPr sz="2400" spc="-30" dirty="0">
                <a:solidFill>
                  <a:schemeClr val="tx2">
                    <a:lumMod val="75000"/>
                  </a:schemeClr>
                </a:solidFill>
                <a:latin typeface="Times New Roman" panose="02020603050405020304" pitchFamily="18" charset="0"/>
                <a:cs typeface="Times New Roman" panose="02020603050405020304" pitchFamily="18" charset="0"/>
              </a:rPr>
              <a:t>to </a:t>
            </a:r>
            <a:r>
              <a:rPr sz="2400" spc="-25" dirty="0">
                <a:solidFill>
                  <a:schemeClr val="tx2">
                    <a:lumMod val="75000"/>
                  </a:schemeClr>
                </a:solidFill>
                <a:latin typeface="Times New Roman" panose="02020603050405020304" pitchFamily="18" charset="0"/>
                <a:cs typeface="Times New Roman" panose="02020603050405020304" pitchFamily="18" charset="0"/>
              </a:rPr>
              <a:t>train </a:t>
            </a:r>
            <a:r>
              <a:rPr sz="2400" spc="-5" dirty="0">
                <a:solidFill>
                  <a:schemeClr val="tx2">
                    <a:lumMod val="75000"/>
                  </a:schemeClr>
                </a:solidFill>
                <a:latin typeface="Times New Roman" panose="02020603050405020304" pitchFamily="18" charset="0"/>
                <a:cs typeface="Times New Roman" panose="02020603050405020304" pitchFamily="18" charset="0"/>
              </a:rPr>
              <a:t>a machine learning model </a:t>
            </a:r>
            <a:r>
              <a:rPr sz="2400" spc="-60" dirty="0">
                <a:solidFill>
                  <a:schemeClr val="tx2">
                    <a:lumMod val="75000"/>
                  </a:schemeClr>
                </a:solidFill>
                <a:latin typeface="Times New Roman" panose="02020603050405020304" pitchFamily="18" charset="0"/>
                <a:cs typeface="Times New Roman" panose="02020603050405020304" pitchFamily="18" charset="0"/>
              </a:rPr>
              <a:t>to  </a:t>
            </a:r>
            <a:r>
              <a:rPr sz="2400" spc="-20" dirty="0">
                <a:solidFill>
                  <a:schemeClr val="tx2">
                    <a:lumMod val="75000"/>
                  </a:schemeClr>
                </a:solidFill>
                <a:latin typeface="Times New Roman" panose="02020603050405020304" pitchFamily="18" charset="0"/>
                <a:cs typeface="Times New Roman" panose="02020603050405020304" pitchFamily="18" charset="0"/>
              </a:rPr>
              <a:t>predict successful </a:t>
            </a:r>
            <a:r>
              <a:rPr sz="2400" spc="-25" dirty="0">
                <a:solidFill>
                  <a:schemeClr val="tx2">
                    <a:lumMod val="75000"/>
                  </a:schemeClr>
                </a:solidFill>
                <a:latin typeface="Times New Roman" panose="02020603050405020304" pitchFamily="18" charset="0"/>
                <a:cs typeface="Times New Roman" panose="02020603050405020304" pitchFamily="18" charset="0"/>
              </a:rPr>
              <a:t>Stage </a:t>
            </a:r>
            <a:r>
              <a:rPr sz="2400" spc="-5" dirty="0">
                <a:solidFill>
                  <a:schemeClr val="tx2">
                    <a:lumMod val="75000"/>
                  </a:schemeClr>
                </a:solidFill>
                <a:latin typeface="Times New Roman" panose="02020603050405020304" pitchFamily="18" charset="0"/>
                <a:cs typeface="Times New Roman" panose="02020603050405020304" pitchFamily="18" charset="0"/>
              </a:rPr>
              <a:t>1</a:t>
            </a:r>
            <a:r>
              <a:rPr sz="2400" spc="45" dirty="0">
                <a:solidFill>
                  <a:schemeClr val="tx2">
                    <a:lumMod val="75000"/>
                  </a:schemeClr>
                </a:solidFill>
                <a:latin typeface="Times New Roman" panose="02020603050405020304" pitchFamily="18" charset="0"/>
                <a:cs typeface="Times New Roman" panose="02020603050405020304" pitchFamily="18" charset="0"/>
              </a:rPr>
              <a:t> </a:t>
            </a:r>
            <a:r>
              <a:rPr sz="2400" spc="-25" dirty="0">
                <a:solidFill>
                  <a:schemeClr val="tx2">
                    <a:lumMod val="75000"/>
                  </a:schemeClr>
                </a:solidFill>
                <a:latin typeface="Times New Roman" panose="02020603050405020304" pitchFamily="18" charset="0"/>
                <a:cs typeface="Times New Roman" panose="02020603050405020304" pitchFamily="18" charset="0"/>
              </a:rPr>
              <a:t>recovery</a:t>
            </a:r>
            <a:endParaRPr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1" name="object 9">
            <a:extLst>
              <a:ext uri="{FF2B5EF4-FFF2-40B4-BE49-F238E27FC236}">
                <a16:creationId xmlns:a16="http://schemas.microsoft.com/office/drawing/2014/main" id="{2513E20C-A3F1-41A6-9824-1B4D7EF5CEE2}"/>
              </a:ext>
            </a:extLst>
          </p:cNvPr>
          <p:cNvSpPr txBox="1"/>
          <p:nvPr/>
        </p:nvSpPr>
        <p:spPr>
          <a:xfrm>
            <a:off x="10945369" y="7593584"/>
            <a:ext cx="144780" cy="160020"/>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100"/>
              </a:lnSpc>
            </a:pPr>
            <a:fld id="{81D60167-4931-47E6-BA6A-407CBD079E47}" type="slidenum">
              <a:rPr sz="1050" dirty="0">
                <a:solidFill>
                  <a:srgbClr val="FFFFFF"/>
                </a:solidFill>
                <a:latin typeface="Carlito"/>
                <a:cs typeface="Carlito"/>
              </a:rPr>
              <a:pPr marL="38100">
                <a:lnSpc>
                  <a:spcPts val="1100"/>
                </a:lnSpc>
              </a:pPr>
              <a:t>4</a:t>
            </a:fld>
            <a:endParaRPr sz="1050">
              <a:latin typeface="Carlito"/>
              <a:cs typeface="Carlito"/>
            </a:endParaRPr>
          </a:p>
        </p:txBody>
      </p:sp>
      <p:pic>
        <p:nvPicPr>
          <p:cNvPr id="1026" name="Picture 2" descr="What is the Commercial Space Age? – FLUX MAGAZINE">
            <a:extLst>
              <a:ext uri="{FF2B5EF4-FFF2-40B4-BE49-F238E27FC236}">
                <a16:creationId xmlns:a16="http://schemas.microsoft.com/office/drawing/2014/main" id="{0C9C362A-A6D7-46CC-A8D8-54ED7209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68" y="1637611"/>
            <a:ext cx="3271843" cy="221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118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42011" y="1686306"/>
            <a:ext cx="6079979" cy="931863"/>
          </a:xfrm>
          <a:prstGeom prst="rect">
            <a:avLst/>
          </a:prstGeom>
        </p:spPr>
        <p:txBody>
          <a:bodyPr lIns="91440" tIns="45720" rIns="91440" bIns="45720" anchor="t">
            <a:normAutofit/>
          </a:bodyPr>
          <a:lstStyle/>
          <a:p>
            <a:pPr marL="0" indent="0">
              <a:lnSpc>
                <a:spcPct val="100000"/>
              </a:lnSpc>
              <a:spcBef>
                <a:spcPts val="100"/>
              </a:spcBef>
              <a:buNone/>
            </a:pPr>
            <a:r>
              <a:rPr lang="en-US" sz="2400" spc="-5" dirty="0">
                <a:solidFill>
                  <a:schemeClr val="tx2">
                    <a:lumMod val="75000"/>
                  </a:schemeClr>
                </a:solidFill>
                <a:latin typeface="Times New Roman" panose="02020603050405020304" pitchFamily="18" charset="0"/>
                <a:cs typeface="Times New Roman" panose="02020603050405020304" pitchFamily="18" charset="0"/>
              </a:rPr>
              <a:t>KSC LC-39A has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10" dirty="0">
                <a:solidFill>
                  <a:schemeClr val="tx2">
                    <a:lumMod val="75000"/>
                  </a:schemeClr>
                </a:solidFill>
                <a:latin typeface="Times New Roman" panose="02020603050405020304" pitchFamily="18" charset="0"/>
                <a:cs typeface="Times New Roman" panose="02020603050405020304" pitchFamily="18" charset="0"/>
              </a:rPr>
              <a:t>highest </a:t>
            </a:r>
            <a:r>
              <a:rPr lang="en-US" sz="2400" dirty="0">
                <a:solidFill>
                  <a:schemeClr val="tx2">
                    <a:lumMod val="75000"/>
                  </a:schemeClr>
                </a:solidFill>
                <a:latin typeface="Times New Roman" panose="02020603050405020304" pitchFamily="18" charset="0"/>
                <a:cs typeface="Times New Roman" panose="02020603050405020304" pitchFamily="18" charset="0"/>
              </a:rPr>
              <a:t>success </a:t>
            </a:r>
            <a:r>
              <a:rPr lang="en-US" sz="2400" spc="-40" dirty="0">
                <a:solidFill>
                  <a:schemeClr val="tx2">
                    <a:lumMod val="75000"/>
                  </a:schemeClr>
                </a:solidFill>
                <a:latin typeface="Times New Roman" panose="02020603050405020304" pitchFamily="18" charset="0"/>
                <a:cs typeface="Times New Roman" panose="02020603050405020304" pitchFamily="18" charset="0"/>
              </a:rPr>
              <a:t>rate </a:t>
            </a:r>
            <a:r>
              <a:rPr lang="en-US" sz="2400" spc="-5" dirty="0">
                <a:solidFill>
                  <a:schemeClr val="tx2">
                    <a:lumMod val="75000"/>
                  </a:schemeClr>
                </a:solidFill>
                <a:latin typeface="Times New Roman" panose="02020603050405020304" pitchFamily="18" charset="0"/>
                <a:cs typeface="Times New Roman" panose="02020603050405020304" pitchFamily="18" charset="0"/>
              </a:rPr>
              <a:t>with </a:t>
            </a:r>
            <a:r>
              <a:rPr lang="en-US" sz="2400" dirty="0">
                <a:solidFill>
                  <a:schemeClr val="tx2">
                    <a:lumMod val="75000"/>
                  </a:schemeClr>
                </a:solidFill>
                <a:latin typeface="Times New Roman" panose="02020603050405020304" pitchFamily="18" charset="0"/>
                <a:cs typeface="Times New Roman" panose="02020603050405020304" pitchFamily="18" charset="0"/>
              </a:rPr>
              <a:t>10 </a:t>
            </a:r>
            <a:r>
              <a:rPr lang="en-US" sz="2400" spc="-5" dirty="0">
                <a:solidFill>
                  <a:schemeClr val="tx2">
                    <a:lumMod val="75000"/>
                  </a:schemeClr>
                </a:solidFill>
                <a:latin typeface="Times New Roman" panose="02020603050405020304" pitchFamily="18" charset="0"/>
                <a:cs typeface="Times New Roman" panose="02020603050405020304" pitchFamily="18" charset="0"/>
              </a:rPr>
              <a:t>successful </a:t>
            </a:r>
            <a:r>
              <a:rPr lang="en-US" sz="2400" dirty="0">
                <a:solidFill>
                  <a:schemeClr val="tx2">
                    <a:lumMod val="75000"/>
                  </a:schemeClr>
                </a:solidFill>
                <a:latin typeface="Times New Roman" panose="02020603050405020304" pitchFamily="18" charset="0"/>
                <a:cs typeface="Times New Roman" panose="02020603050405020304" pitchFamily="18" charset="0"/>
              </a:rPr>
              <a:t>landings and 3 </a:t>
            </a:r>
            <a:r>
              <a:rPr lang="en-US" sz="2400" spc="-20" dirty="0">
                <a:solidFill>
                  <a:schemeClr val="tx2">
                    <a:lumMod val="75000"/>
                  </a:schemeClr>
                </a:solidFill>
                <a:latin typeface="Times New Roman" panose="02020603050405020304" pitchFamily="18" charset="0"/>
                <a:cs typeface="Times New Roman" panose="02020603050405020304" pitchFamily="18" charset="0"/>
              </a:rPr>
              <a:t>failed</a:t>
            </a:r>
            <a:r>
              <a:rPr lang="en-US" sz="2400" spc="-10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landings.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a:t>
            </a:r>
          </a:p>
        </p:txBody>
      </p:sp>
      <p:sp>
        <p:nvSpPr>
          <p:cNvPr id="6" name="object 4">
            <a:extLst>
              <a:ext uri="{FF2B5EF4-FFF2-40B4-BE49-F238E27FC236}">
                <a16:creationId xmlns:a16="http://schemas.microsoft.com/office/drawing/2014/main" id="{14AB5BD0-4A93-4605-B5D2-23C9E1F76E7C}"/>
              </a:ext>
            </a:extLst>
          </p:cNvPr>
          <p:cNvSpPr/>
          <p:nvPr/>
        </p:nvSpPr>
        <p:spPr>
          <a:xfrm>
            <a:off x="469602" y="1543431"/>
            <a:ext cx="4616748" cy="391439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8F26DC71-0C07-4937-A301-F34C058731E1}"/>
              </a:ext>
            </a:extLst>
          </p:cNvPr>
          <p:cNvSpPr/>
          <p:nvPr/>
        </p:nvSpPr>
        <p:spPr>
          <a:xfrm>
            <a:off x="1070048" y="5654911"/>
            <a:ext cx="4016302" cy="258645"/>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9" name="object 6">
            <a:extLst>
              <a:ext uri="{FF2B5EF4-FFF2-40B4-BE49-F238E27FC236}">
                <a16:creationId xmlns:a16="http://schemas.microsoft.com/office/drawing/2014/main" id="{96BAC577-2F29-4E1D-A3EA-6994CA63E726}"/>
              </a:ext>
            </a:extLst>
          </p:cNvPr>
          <p:cNvSpPr/>
          <p:nvPr/>
        </p:nvSpPr>
        <p:spPr>
          <a:xfrm>
            <a:off x="361792" y="5457824"/>
            <a:ext cx="452595" cy="501887"/>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19286"/>
            <a:ext cx="10687961" cy="1806287"/>
          </a:xfrm>
          <a:prstGeom prst="rect">
            <a:avLst/>
          </a:prstGeom>
        </p:spPr>
        <p:txBody>
          <a:bodyPr lIns="91440" tIns="45720" rIns="91440" bIns="45720" anchor="t">
            <a:normAutofit/>
          </a:bodyPr>
          <a:lstStyle/>
          <a:p>
            <a:pPr marL="0" marR="5080" indent="0" algn="just">
              <a:lnSpc>
                <a:spcPct val="91700"/>
              </a:lnSpc>
              <a:spcBef>
                <a:spcPts val="300"/>
              </a:spcBef>
              <a:buNone/>
            </a:pPr>
            <a:r>
              <a:rPr lang="en-US" sz="2400" spc="-5" dirty="0">
                <a:solidFill>
                  <a:srgbClr val="404040"/>
                </a:solidFill>
                <a:latin typeface="Times New Roman" panose="02020603050405020304" pitchFamily="18" charset="0"/>
                <a:cs typeface="Times New Roman" panose="02020603050405020304" pitchFamily="18" charset="0"/>
              </a:rPr>
              <a:t>Plotly dashboard has </a:t>
            </a:r>
            <a:r>
              <a:rPr lang="en-US" sz="2400" dirty="0">
                <a:solidFill>
                  <a:srgbClr val="404040"/>
                </a:solidFill>
                <a:latin typeface="Times New Roman" panose="02020603050405020304" pitchFamily="18" charset="0"/>
                <a:cs typeface="Times New Roman" panose="02020603050405020304" pitchFamily="18" charset="0"/>
              </a:rPr>
              <a:t>a </a:t>
            </a:r>
            <a:r>
              <a:rPr lang="en-US" sz="2400" spc="-25" dirty="0">
                <a:solidFill>
                  <a:srgbClr val="404040"/>
                </a:solidFill>
                <a:latin typeface="Times New Roman" panose="02020603050405020304" pitchFamily="18" charset="0"/>
                <a:cs typeface="Times New Roman" panose="02020603050405020304" pitchFamily="18" charset="0"/>
              </a:rPr>
              <a:t>Payload </a:t>
            </a:r>
            <a:r>
              <a:rPr lang="en-US" sz="2400" spc="-20" dirty="0">
                <a:solidFill>
                  <a:srgbClr val="404040"/>
                </a:solidFill>
                <a:latin typeface="Times New Roman" panose="02020603050405020304" pitchFamily="18" charset="0"/>
                <a:cs typeface="Times New Roman" panose="02020603050405020304" pitchFamily="18" charset="0"/>
              </a:rPr>
              <a:t>range </a:t>
            </a:r>
            <a:r>
              <a:rPr lang="en-US" sz="2400" spc="-60" dirty="0">
                <a:solidFill>
                  <a:srgbClr val="404040"/>
                </a:solidFill>
                <a:latin typeface="Times New Roman" panose="02020603050405020304" pitchFamily="18" charset="0"/>
                <a:cs typeface="Times New Roman" panose="02020603050405020304" pitchFamily="18" charset="0"/>
              </a:rPr>
              <a:t>selector. </a:t>
            </a:r>
            <a:r>
              <a:rPr lang="en-US" sz="2400" spc="-65" dirty="0">
                <a:solidFill>
                  <a:srgbClr val="404040"/>
                </a:solidFill>
                <a:latin typeface="Times New Roman" panose="02020603050405020304" pitchFamily="18" charset="0"/>
                <a:cs typeface="Times New Roman" panose="02020603050405020304" pitchFamily="18" charset="0"/>
              </a:rPr>
              <a:t>However, </a:t>
            </a:r>
            <a:r>
              <a:rPr lang="en-US" sz="2400" dirty="0">
                <a:solidFill>
                  <a:srgbClr val="404040"/>
                </a:solidFill>
                <a:latin typeface="Times New Roman" panose="02020603050405020304" pitchFamily="18" charset="0"/>
                <a:cs typeface="Times New Roman" panose="02020603050405020304" pitchFamily="18" charset="0"/>
              </a:rPr>
              <a:t>this </a:t>
            </a:r>
            <a:r>
              <a:rPr lang="en-US" sz="2400" spc="-5" dirty="0">
                <a:solidFill>
                  <a:srgbClr val="404040"/>
                </a:solidFill>
                <a:latin typeface="Times New Roman" panose="02020603050405020304" pitchFamily="18" charset="0"/>
                <a:cs typeface="Times New Roman" panose="02020603050405020304" pitchFamily="18" charset="0"/>
              </a:rPr>
              <a:t>is </a:t>
            </a:r>
            <a:r>
              <a:rPr lang="en-US" sz="2400" spc="-10" dirty="0">
                <a:solidFill>
                  <a:srgbClr val="404040"/>
                </a:solidFill>
                <a:latin typeface="Times New Roman" panose="02020603050405020304" pitchFamily="18" charset="0"/>
                <a:cs typeface="Times New Roman" panose="02020603050405020304" pitchFamily="18" charset="0"/>
              </a:rPr>
              <a:t>set </a:t>
            </a:r>
            <a:r>
              <a:rPr lang="en-US" sz="2400" spc="-20" dirty="0">
                <a:solidFill>
                  <a:srgbClr val="404040"/>
                </a:solidFill>
                <a:latin typeface="Times New Roman" panose="02020603050405020304" pitchFamily="18" charset="0"/>
                <a:cs typeface="Times New Roman" panose="02020603050405020304" pitchFamily="18" charset="0"/>
              </a:rPr>
              <a:t>from </a:t>
            </a:r>
            <a:r>
              <a:rPr lang="en-US" sz="2400" dirty="0">
                <a:solidFill>
                  <a:srgbClr val="404040"/>
                </a:solidFill>
                <a:latin typeface="Times New Roman" panose="02020603050405020304" pitchFamily="18" charset="0"/>
                <a:cs typeface="Times New Roman" panose="02020603050405020304" pitchFamily="18" charset="0"/>
              </a:rPr>
              <a:t>0-10000 </a:t>
            </a:r>
            <a:r>
              <a:rPr lang="en-US" sz="2400" spc="-20" dirty="0">
                <a:solidFill>
                  <a:srgbClr val="404040"/>
                </a:solidFill>
                <a:latin typeface="Times New Roman" panose="02020603050405020304" pitchFamily="18" charset="0"/>
                <a:cs typeface="Times New Roman" panose="02020603050405020304" pitchFamily="18" charset="0"/>
              </a:rPr>
              <a:t>instead </a:t>
            </a:r>
            <a:r>
              <a:rPr lang="en-US" sz="2400" spc="-5" dirty="0">
                <a:solidFill>
                  <a:srgbClr val="404040"/>
                </a:solidFill>
                <a:latin typeface="Times New Roman" panose="02020603050405020304" pitchFamily="18" charset="0"/>
                <a:cs typeface="Times New Roman" panose="02020603050405020304" pitchFamily="18" charset="0"/>
              </a:rPr>
              <a:t>of </a:t>
            </a:r>
            <a:r>
              <a:rPr lang="en-US" sz="2400" dirty="0">
                <a:solidFill>
                  <a:srgbClr val="404040"/>
                </a:solidFill>
                <a:latin typeface="Times New Roman" panose="02020603050405020304" pitchFamily="18" charset="0"/>
                <a:cs typeface="Times New Roman" panose="02020603050405020304" pitchFamily="18" charset="0"/>
              </a:rPr>
              <a:t>the  </a:t>
            </a:r>
            <a:r>
              <a:rPr lang="en-US" sz="2400" spc="-20" dirty="0">
                <a:solidFill>
                  <a:srgbClr val="404040"/>
                </a:solidFill>
                <a:latin typeface="Times New Roman" panose="02020603050405020304" pitchFamily="18" charset="0"/>
                <a:cs typeface="Times New Roman" panose="02020603050405020304" pitchFamily="18" charset="0"/>
              </a:rPr>
              <a:t>max </a:t>
            </a:r>
            <a:r>
              <a:rPr lang="en-US" sz="2400" spc="-25" dirty="0">
                <a:solidFill>
                  <a:srgbClr val="404040"/>
                </a:solidFill>
                <a:latin typeface="Times New Roman" panose="02020603050405020304" pitchFamily="18" charset="0"/>
                <a:cs typeface="Times New Roman" panose="02020603050405020304" pitchFamily="18" charset="0"/>
              </a:rPr>
              <a:t>Payload </a:t>
            </a:r>
            <a:r>
              <a:rPr lang="en-US" sz="2400" spc="-5" dirty="0">
                <a:solidFill>
                  <a:srgbClr val="404040"/>
                </a:solidFill>
                <a:latin typeface="Times New Roman" panose="02020603050405020304" pitchFamily="18" charset="0"/>
                <a:cs typeface="Times New Roman" panose="02020603050405020304" pitchFamily="18" charset="0"/>
              </a:rPr>
              <a:t>of </a:t>
            </a:r>
            <a:r>
              <a:rPr lang="en-US" sz="2400" dirty="0">
                <a:solidFill>
                  <a:srgbClr val="404040"/>
                </a:solidFill>
                <a:latin typeface="Times New Roman" panose="02020603050405020304" pitchFamily="18" charset="0"/>
                <a:cs typeface="Times New Roman" panose="02020603050405020304" pitchFamily="18" charset="0"/>
              </a:rPr>
              <a:t>15600. </a:t>
            </a:r>
            <a:r>
              <a:rPr lang="en-US" sz="2400" spc="-5" dirty="0">
                <a:solidFill>
                  <a:srgbClr val="404040"/>
                </a:solidFill>
                <a:latin typeface="Times New Roman" panose="02020603050405020304" pitchFamily="18" charset="0"/>
                <a:cs typeface="Times New Roman" panose="02020603050405020304" pitchFamily="18" charset="0"/>
              </a:rPr>
              <a:t>Class </a:t>
            </a:r>
            <a:r>
              <a:rPr lang="en-US" sz="2400" spc="-20" dirty="0">
                <a:solidFill>
                  <a:srgbClr val="404040"/>
                </a:solidFill>
                <a:latin typeface="Times New Roman" panose="02020603050405020304" pitchFamily="18" charset="0"/>
                <a:cs typeface="Times New Roman" panose="02020603050405020304" pitchFamily="18" charset="0"/>
              </a:rPr>
              <a:t>indicates </a:t>
            </a:r>
            <a:r>
              <a:rPr lang="en-US" sz="2400" dirty="0">
                <a:solidFill>
                  <a:srgbClr val="404040"/>
                </a:solidFill>
                <a:latin typeface="Times New Roman" panose="02020603050405020304" pitchFamily="18" charset="0"/>
                <a:cs typeface="Times New Roman" panose="02020603050405020304" pitchFamily="18" charset="0"/>
              </a:rPr>
              <a:t>1 </a:t>
            </a:r>
            <a:r>
              <a:rPr lang="en-US" sz="2400" spc="-30" dirty="0">
                <a:solidFill>
                  <a:srgbClr val="404040"/>
                </a:solidFill>
                <a:latin typeface="Times New Roman" panose="02020603050405020304" pitchFamily="18" charset="0"/>
                <a:cs typeface="Times New Roman" panose="02020603050405020304" pitchFamily="18" charset="0"/>
              </a:rPr>
              <a:t>for </a:t>
            </a:r>
            <a:r>
              <a:rPr lang="en-US" sz="2400" spc="-5" dirty="0">
                <a:solidFill>
                  <a:srgbClr val="404040"/>
                </a:solidFill>
                <a:latin typeface="Times New Roman" panose="02020603050405020304" pitchFamily="18" charset="0"/>
                <a:cs typeface="Times New Roman" panose="02020603050405020304" pitchFamily="18" charset="0"/>
              </a:rPr>
              <a:t>successful </a:t>
            </a:r>
            <a:r>
              <a:rPr lang="en-US" sz="2400" dirty="0">
                <a:solidFill>
                  <a:srgbClr val="404040"/>
                </a:solidFill>
                <a:latin typeface="Times New Roman" panose="02020603050405020304" pitchFamily="18" charset="0"/>
                <a:cs typeface="Times New Roman" panose="02020603050405020304" pitchFamily="18" charset="0"/>
              </a:rPr>
              <a:t>landing and 0 </a:t>
            </a:r>
            <a:r>
              <a:rPr lang="en-US" sz="2400" spc="-30" dirty="0">
                <a:solidFill>
                  <a:srgbClr val="404040"/>
                </a:solidFill>
                <a:latin typeface="Times New Roman" panose="02020603050405020304" pitchFamily="18" charset="0"/>
                <a:cs typeface="Times New Roman" panose="02020603050405020304" pitchFamily="18" charset="0"/>
              </a:rPr>
              <a:t>for </a:t>
            </a:r>
            <a:r>
              <a:rPr lang="en-US" sz="2400" spc="-20" dirty="0">
                <a:solidFill>
                  <a:srgbClr val="404040"/>
                </a:solidFill>
                <a:latin typeface="Times New Roman" panose="02020603050405020304" pitchFamily="18" charset="0"/>
                <a:cs typeface="Times New Roman" panose="02020603050405020304" pitchFamily="18" charset="0"/>
              </a:rPr>
              <a:t>failure. </a:t>
            </a:r>
            <a:r>
              <a:rPr lang="en-US" sz="2400" spc="-25" dirty="0">
                <a:solidFill>
                  <a:srgbClr val="404040"/>
                </a:solidFill>
                <a:latin typeface="Times New Roman" panose="02020603050405020304" pitchFamily="18" charset="0"/>
                <a:cs typeface="Times New Roman" panose="02020603050405020304" pitchFamily="18" charset="0"/>
              </a:rPr>
              <a:t>Scatter </a:t>
            </a:r>
            <a:r>
              <a:rPr lang="en-US" sz="2400" spc="-5" dirty="0">
                <a:solidFill>
                  <a:srgbClr val="404040"/>
                </a:solidFill>
                <a:latin typeface="Times New Roman" panose="02020603050405020304" pitchFamily="18" charset="0"/>
                <a:cs typeface="Times New Roman" panose="02020603050405020304" pitchFamily="18" charset="0"/>
              </a:rPr>
              <a:t>plot also  accounts </a:t>
            </a:r>
            <a:r>
              <a:rPr lang="en-US" sz="2400" spc="-25" dirty="0">
                <a:solidFill>
                  <a:srgbClr val="404040"/>
                </a:solidFill>
                <a:latin typeface="Times New Roman" panose="02020603050405020304" pitchFamily="18" charset="0"/>
                <a:cs typeface="Times New Roman" panose="02020603050405020304" pitchFamily="18" charset="0"/>
              </a:rPr>
              <a:t>for </a:t>
            </a:r>
            <a:r>
              <a:rPr lang="en-US" sz="2400" spc="-20" dirty="0">
                <a:solidFill>
                  <a:srgbClr val="404040"/>
                </a:solidFill>
                <a:latin typeface="Times New Roman" panose="02020603050405020304" pitchFamily="18" charset="0"/>
                <a:cs typeface="Times New Roman" panose="02020603050405020304" pitchFamily="18" charset="0"/>
              </a:rPr>
              <a:t>booster </a:t>
            </a:r>
            <a:r>
              <a:rPr lang="en-US" sz="2400" spc="-25" dirty="0">
                <a:solidFill>
                  <a:srgbClr val="404040"/>
                </a:solidFill>
                <a:latin typeface="Times New Roman" panose="02020603050405020304" pitchFamily="18" charset="0"/>
                <a:cs typeface="Times New Roman" panose="02020603050405020304" pitchFamily="18" charset="0"/>
              </a:rPr>
              <a:t>version </a:t>
            </a:r>
            <a:r>
              <a:rPr lang="en-US" sz="2400" spc="-20" dirty="0">
                <a:solidFill>
                  <a:srgbClr val="404040"/>
                </a:solidFill>
                <a:latin typeface="Times New Roman" panose="02020603050405020304" pitchFamily="18" charset="0"/>
                <a:cs typeface="Times New Roman" panose="02020603050405020304" pitchFamily="18" charset="0"/>
              </a:rPr>
              <a:t>category </a:t>
            </a:r>
            <a:r>
              <a:rPr lang="en-US" sz="2400" spc="-5" dirty="0">
                <a:solidFill>
                  <a:srgbClr val="404040"/>
                </a:solidFill>
                <a:latin typeface="Times New Roman" panose="02020603050405020304" pitchFamily="18" charset="0"/>
                <a:cs typeface="Times New Roman" panose="02020603050405020304" pitchFamily="18" charset="0"/>
              </a:rPr>
              <a:t>in color </a:t>
            </a:r>
            <a:r>
              <a:rPr lang="en-US" sz="2400" dirty="0">
                <a:solidFill>
                  <a:srgbClr val="404040"/>
                </a:solidFill>
                <a:latin typeface="Times New Roman" panose="02020603050405020304" pitchFamily="18" charset="0"/>
                <a:cs typeface="Times New Roman" panose="02020603050405020304" pitchFamily="18" charset="0"/>
              </a:rPr>
              <a:t>and number </a:t>
            </a:r>
            <a:r>
              <a:rPr lang="en-US" sz="2400" spc="-5" dirty="0">
                <a:solidFill>
                  <a:srgbClr val="404040"/>
                </a:solidFill>
                <a:latin typeface="Times New Roman" panose="02020603050405020304" pitchFamily="18" charset="0"/>
                <a:cs typeface="Times New Roman" panose="02020603050405020304" pitchFamily="18" charset="0"/>
              </a:rPr>
              <a:t>of </a:t>
            </a:r>
            <a:r>
              <a:rPr lang="en-US" sz="2400" dirty="0">
                <a:solidFill>
                  <a:srgbClr val="404040"/>
                </a:solidFill>
                <a:latin typeface="Times New Roman" panose="02020603050405020304" pitchFamily="18" charset="0"/>
                <a:cs typeface="Times New Roman" panose="02020603050405020304" pitchFamily="18" charset="0"/>
              </a:rPr>
              <a:t>launches </a:t>
            </a:r>
            <a:r>
              <a:rPr lang="en-US" sz="2400" spc="-5" dirty="0">
                <a:solidFill>
                  <a:srgbClr val="404040"/>
                </a:solidFill>
                <a:latin typeface="Times New Roman" panose="02020603050405020304" pitchFamily="18" charset="0"/>
                <a:cs typeface="Times New Roman" panose="02020603050405020304" pitchFamily="18" charset="0"/>
              </a:rPr>
              <a:t>in </a:t>
            </a:r>
            <a:r>
              <a:rPr lang="en-US" sz="2400" spc="-15" dirty="0">
                <a:solidFill>
                  <a:srgbClr val="404040"/>
                </a:solidFill>
                <a:latin typeface="Times New Roman" panose="02020603050405020304" pitchFamily="18" charset="0"/>
                <a:cs typeface="Times New Roman" panose="02020603050405020304" pitchFamily="18" charset="0"/>
              </a:rPr>
              <a:t>point </a:t>
            </a:r>
            <a:r>
              <a:rPr lang="en-US" sz="2400" spc="-25" dirty="0">
                <a:solidFill>
                  <a:srgbClr val="404040"/>
                </a:solidFill>
                <a:latin typeface="Times New Roman" panose="02020603050405020304" pitchFamily="18" charset="0"/>
                <a:cs typeface="Times New Roman" panose="02020603050405020304" pitchFamily="18" charset="0"/>
              </a:rPr>
              <a:t>size. </a:t>
            </a:r>
            <a:r>
              <a:rPr lang="en-US" sz="2400" spc="-5" dirty="0">
                <a:solidFill>
                  <a:srgbClr val="404040"/>
                </a:solidFill>
                <a:latin typeface="Times New Roman" panose="02020603050405020304" pitchFamily="18" charset="0"/>
                <a:cs typeface="Times New Roman" panose="02020603050405020304" pitchFamily="18" charset="0"/>
              </a:rPr>
              <a:t>In </a:t>
            </a:r>
            <a:r>
              <a:rPr lang="en-US" sz="2400" dirty="0">
                <a:solidFill>
                  <a:srgbClr val="404040"/>
                </a:solidFill>
                <a:latin typeface="Times New Roman" panose="02020603050405020304" pitchFamily="18" charset="0"/>
                <a:cs typeface="Times New Roman" panose="02020603050405020304" pitchFamily="18" charset="0"/>
              </a:rPr>
              <a:t>this  </a:t>
            </a:r>
            <a:r>
              <a:rPr lang="en-US" sz="2400" spc="-5" dirty="0">
                <a:solidFill>
                  <a:srgbClr val="404040"/>
                </a:solidFill>
                <a:latin typeface="Times New Roman" panose="02020603050405020304" pitchFamily="18" charset="0"/>
                <a:cs typeface="Times New Roman" panose="02020603050405020304" pitchFamily="18" charset="0"/>
              </a:rPr>
              <a:t>particular </a:t>
            </a:r>
            <a:r>
              <a:rPr lang="en-US" sz="2400" spc="-20" dirty="0">
                <a:solidFill>
                  <a:srgbClr val="404040"/>
                </a:solidFill>
                <a:latin typeface="Times New Roman" panose="02020603050405020304" pitchFamily="18" charset="0"/>
                <a:cs typeface="Times New Roman" panose="02020603050405020304" pitchFamily="18" charset="0"/>
              </a:rPr>
              <a:t>range </a:t>
            </a:r>
            <a:r>
              <a:rPr lang="en-US" sz="2400" spc="-5" dirty="0">
                <a:solidFill>
                  <a:srgbClr val="404040"/>
                </a:solidFill>
                <a:latin typeface="Times New Roman" panose="02020603050405020304" pitchFamily="18" charset="0"/>
                <a:cs typeface="Times New Roman" panose="02020603050405020304" pitchFamily="18" charset="0"/>
              </a:rPr>
              <a:t>of </a:t>
            </a:r>
            <a:r>
              <a:rPr lang="en-US" sz="2400" dirty="0">
                <a:solidFill>
                  <a:srgbClr val="404040"/>
                </a:solidFill>
                <a:latin typeface="Times New Roman" panose="02020603050405020304" pitchFamily="18" charset="0"/>
                <a:cs typeface="Times New Roman" panose="02020603050405020304" pitchFamily="18" charset="0"/>
              </a:rPr>
              <a:t>0-6000, </a:t>
            </a:r>
            <a:r>
              <a:rPr lang="en-US" sz="2400" spc="-20" dirty="0">
                <a:solidFill>
                  <a:srgbClr val="404040"/>
                </a:solidFill>
                <a:latin typeface="Times New Roman" panose="02020603050405020304" pitchFamily="18" charset="0"/>
                <a:cs typeface="Times New Roman" panose="02020603050405020304" pitchFamily="18" charset="0"/>
              </a:rPr>
              <a:t>interestingly </a:t>
            </a:r>
            <a:r>
              <a:rPr lang="en-US" sz="2400" spc="-5" dirty="0">
                <a:solidFill>
                  <a:srgbClr val="404040"/>
                </a:solidFill>
                <a:latin typeface="Times New Roman" panose="02020603050405020304" pitchFamily="18" charset="0"/>
                <a:cs typeface="Times New Roman" panose="02020603050405020304" pitchFamily="18" charset="0"/>
              </a:rPr>
              <a:t>there </a:t>
            </a:r>
            <a:r>
              <a:rPr lang="en-US" sz="2400" spc="-20" dirty="0">
                <a:solidFill>
                  <a:srgbClr val="404040"/>
                </a:solidFill>
                <a:latin typeface="Times New Roman" panose="02020603050405020304" pitchFamily="18" charset="0"/>
                <a:cs typeface="Times New Roman" panose="02020603050405020304" pitchFamily="18" charset="0"/>
              </a:rPr>
              <a:t>are two failed </a:t>
            </a:r>
            <a:r>
              <a:rPr lang="en-US" sz="2400" dirty="0">
                <a:solidFill>
                  <a:srgbClr val="404040"/>
                </a:solidFill>
                <a:latin typeface="Times New Roman" panose="02020603050405020304" pitchFamily="18" charset="0"/>
                <a:cs typeface="Times New Roman" panose="02020603050405020304" pitchFamily="18" charset="0"/>
              </a:rPr>
              <a:t>landings </a:t>
            </a:r>
            <a:r>
              <a:rPr lang="en-US" sz="2400" spc="-5" dirty="0">
                <a:solidFill>
                  <a:srgbClr val="404040"/>
                </a:solidFill>
                <a:latin typeface="Times New Roman" panose="02020603050405020304" pitchFamily="18" charset="0"/>
                <a:cs typeface="Times New Roman" panose="02020603050405020304" pitchFamily="18" charset="0"/>
              </a:rPr>
              <a:t>with payloads of </a:t>
            </a:r>
            <a:r>
              <a:rPr lang="en-US" sz="2400" spc="-45" dirty="0">
                <a:solidFill>
                  <a:srgbClr val="404040"/>
                </a:solidFill>
                <a:latin typeface="Times New Roman" panose="02020603050405020304" pitchFamily="18" charset="0"/>
                <a:cs typeface="Times New Roman" panose="02020603050405020304" pitchFamily="18" charset="0"/>
              </a:rPr>
              <a:t>zero</a:t>
            </a:r>
            <a:r>
              <a:rPr lang="en-US" sz="2400" spc="-30" dirty="0">
                <a:solidFill>
                  <a:srgbClr val="404040"/>
                </a:solidFill>
                <a:latin typeface="Times New Roman" panose="02020603050405020304" pitchFamily="18" charset="0"/>
                <a:cs typeface="Times New Roman" panose="02020603050405020304" pitchFamily="18" charset="0"/>
              </a:rPr>
              <a:t> </a:t>
            </a:r>
            <a:r>
              <a:rPr lang="en-US" sz="2400" dirty="0">
                <a:solidFill>
                  <a:srgbClr val="404040"/>
                </a:solidFill>
                <a:latin typeface="Times New Roman" panose="02020603050405020304" pitchFamily="18" charset="0"/>
                <a:cs typeface="Times New Roman" panose="02020603050405020304" pitchFamily="18" charset="0"/>
              </a:rPr>
              <a:t>kg.</a:t>
            </a:r>
            <a:endParaRPr lang="en-US" sz="2400" dirty="0">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	</a:t>
            </a:r>
          </a:p>
        </p:txBody>
      </p:sp>
      <p:sp>
        <p:nvSpPr>
          <p:cNvPr id="6" name="object 4">
            <a:extLst>
              <a:ext uri="{FF2B5EF4-FFF2-40B4-BE49-F238E27FC236}">
                <a16:creationId xmlns:a16="http://schemas.microsoft.com/office/drawing/2014/main" id="{CAF5F993-F6DA-4C49-AA42-5AB5C102238B}"/>
              </a:ext>
            </a:extLst>
          </p:cNvPr>
          <p:cNvSpPr/>
          <p:nvPr/>
        </p:nvSpPr>
        <p:spPr>
          <a:xfrm>
            <a:off x="770011" y="1443038"/>
            <a:ext cx="10687961" cy="264807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3990613"/>
            <a:ext cx="10515601" cy="2475599"/>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All models had virtually the same accuracy on the test set at 83.33% accuracy.  It should be noted that test size is small at only sample size of 18.</a:t>
            </a:r>
          </a:p>
          <a:p>
            <a:pPr>
              <a:lnSpc>
                <a:spcPct val="100000"/>
              </a:lnSpc>
              <a:spcBef>
                <a:spcPts val="14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This can cause large variance in accuracy results, such as those in Decision Tree Classifier model in repeated runs.</a:t>
            </a:r>
          </a:p>
          <a:p>
            <a:pPr>
              <a:lnSpc>
                <a:spcPct val="100000"/>
              </a:lnSpc>
              <a:spcBef>
                <a:spcPts val="14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a:extLst>
              <a:ext uri="{FF2B5EF4-FFF2-40B4-BE49-F238E27FC236}">
                <a16:creationId xmlns:a16="http://schemas.microsoft.com/office/drawing/2014/main" id="{51EE293F-D4A0-410D-9A28-EFBECD0DEAD7}"/>
              </a:ext>
            </a:extLst>
          </p:cNvPr>
          <p:cNvSpPr/>
          <p:nvPr/>
        </p:nvSpPr>
        <p:spPr>
          <a:xfrm>
            <a:off x="770011" y="1460182"/>
            <a:ext cx="4843273" cy="2530431"/>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3429000"/>
            <a:ext cx="10788577" cy="3257550"/>
          </a:xfrm>
          <a:prstGeom prst="rect">
            <a:avLst/>
          </a:prstGeom>
        </p:spPr>
        <p:txBody>
          <a:bodyPr>
            <a:normAutofit/>
          </a:bodyPr>
          <a:lstStyle/>
          <a:p>
            <a:pPr>
              <a:lnSpc>
                <a:spcPct val="100000"/>
              </a:lnSpc>
              <a:spcBef>
                <a:spcPts val="14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The models predicted 3 unsuccessful landings when the true label was unsuccessful landing.</a:t>
            </a:r>
          </a:p>
          <a:p>
            <a:pPr>
              <a:lnSpc>
                <a:spcPct val="100000"/>
              </a:lnSpc>
              <a:spcBef>
                <a:spcPts val="1400"/>
              </a:spcBef>
            </a:pPr>
            <a:r>
              <a:rPr lang="en-US" sz="2400" dirty="0">
                <a:solidFill>
                  <a:schemeClr val="tx2">
                    <a:lumMod val="75000"/>
                  </a:schemeClr>
                </a:solidFill>
                <a:latin typeface="Times New Roman" panose="02020603050405020304" pitchFamily="18" charset="0"/>
                <a:cs typeface="Times New Roman" panose="02020603050405020304" pitchFamily="18"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a:extLst>
              <a:ext uri="{FF2B5EF4-FFF2-40B4-BE49-F238E27FC236}">
                <a16:creationId xmlns:a16="http://schemas.microsoft.com/office/drawing/2014/main" id="{FB1890F4-E1A8-4832-B669-AC0DE5E4D0E5}"/>
              </a:ext>
            </a:extLst>
          </p:cNvPr>
          <p:cNvSpPr/>
          <p:nvPr/>
        </p:nvSpPr>
        <p:spPr>
          <a:xfrm>
            <a:off x="1098623" y="1328737"/>
            <a:ext cx="3316214" cy="210026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Прямокутник 1">
            <a:extLst>
              <a:ext uri="{FF2B5EF4-FFF2-40B4-BE49-F238E27FC236}">
                <a16:creationId xmlns:a16="http://schemas.microsoft.com/office/drawing/2014/main" id="{D0557CFB-D370-4FBE-A611-7664D7C94FF0}"/>
              </a:ext>
            </a:extLst>
          </p:cNvPr>
          <p:cNvSpPr/>
          <p:nvPr/>
        </p:nvSpPr>
        <p:spPr>
          <a:xfrm>
            <a:off x="5014309" y="1383417"/>
            <a:ext cx="3316215" cy="1200329"/>
          </a:xfrm>
          <a:prstGeom prst="rect">
            <a:avLst/>
          </a:prstGeom>
        </p:spPr>
        <p:txBody>
          <a:bodyPr wrap="square">
            <a:spAutoFit/>
          </a:bodyPr>
          <a:lstStyle/>
          <a:p>
            <a:pPr marL="12700" marR="5080" algn="just">
              <a:lnSpc>
                <a:spcPct val="100000"/>
              </a:lnSpc>
              <a:spcBef>
                <a:spcPts val="100"/>
              </a:spcBef>
            </a:pPr>
            <a:r>
              <a:rPr lang="en-US" sz="2400" spc="-15" dirty="0">
                <a:solidFill>
                  <a:schemeClr val="tx2">
                    <a:lumMod val="75000"/>
                  </a:schemeClr>
                </a:solidFill>
                <a:latin typeface="Times New Roman" panose="02020603050405020304" pitchFamily="18" charset="0"/>
                <a:cs typeface="Times New Roman" panose="02020603050405020304" pitchFamily="18" charset="0"/>
              </a:rPr>
              <a:t>Correct predictions are  </a:t>
            </a:r>
            <a:r>
              <a:rPr lang="en-US" sz="2400" spc="-5" dirty="0">
                <a:solidFill>
                  <a:schemeClr val="tx2">
                    <a:lumMod val="75000"/>
                  </a:schemeClr>
                </a:solidFill>
                <a:latin typeface="Times New Roman" panose="02020603050405020304" pitchFamily="18" charset="0"/>
                <a:cs typeface="Times New Roman" panose="02020603050405020304" pitchFamily="18" charset="0"/>
              </a:rPr>
              <a:t>on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10" dirty="0">
                <a:solidFill>
                  <a:schemeClr val="tx2">
                    <a:lumMod val="75000"/>
                  </a:schemeClr>
                </a:solidFill>
                <a:latin typeface="Times New Roman" panose="02020603050405020304" pitchFamily="18" charset="0"/>
                <a:cs typeface="Times New Roman" panose="02020603050405020304" pitchFamily="18" charset="0"/>
              </a:rPr>
              <a:t>diagonal </a:t>
            </a:r>
            <a:r>
              <a:rPr lang="en-US" sz="2400" spc="-20" dirty="0">
                <a:solidFill>
                  <a:schemeClr val="tx2">
                    <a:lumMod val="75000"/>
                  </a:schemeClr>
                </a:solidFill>
                <a:latin typeface="Times New Roman" panose="02020603050405020304" pitchFamily="18" charset="0"/>
                <a:cs typeface="Times New Roman" panose="02020603050405020304" pitchFamily="18" charset="0"/>
              </a:rPr>
              <a:t>from </a:t>
            </a:r>
            <a:r>
              <a:rPr lang="en-US" sz="2400" spc="-15" dirty="0">
                <a:solidFill>
                  <a:schemeClr val="tx2">
                    <a:lumMod val="75000"/>
                  </a:schemeClr>
                </a:solidFill>
                <a:latin typeface="Times New Roman" panose="02020603050405020304" pitchFamily="18" charset="0"/>
                <a:cs typeface="Times New Roman" panose="02020603050405020304" pitchFamily="18" charset="0"/>
              </a:rPr>
              <a:t>top  </a:t>
            </a:r>
            <a:r>
              <a:rPr lang="en-US" sz="2400" spc="-5" dirty="0">
                <a:solidFill>
                  <a:schemeClr val="tx2">
                    <a:lumMod val="75000"/>
                  </a:schemeClr>
                </a:solidFill>
                <a:latin typeface="Times New Roman" panose="02020603050405020304" pitchFamily="18" charset="0"/>
                <a:cs typeface="Times New Roman" panose="02020603050405020304" pitchFamily="18" charset="0"/>
              </a:rPr>
              <a:t>left </a:t>
            </a:r>
            <a:r>
              <a:rPr lang="en-US" sz="2400" spc="-15" dirty="0">
                <a:solidFill>
                  <a:schemeClr val="tx2">
                    <a:lumMod val="75000"/>
                  </a:schemeClr>
                </a:solidFill>
                <a:latin typeface="Times New Roman" panose="02020603050405020304" pitchFamily="18" charset="0"/>
                <a:cs typeface="Times New Roman" panose="02020603050405020304" pitchFamily="18" charset="0"/>
              </a:rPr>
              <a:t>to </a:t>
            </a:r>
            <a:r>
              <a:rPr lang="en-US" sz="2400" spc="-20" dirty="0">
                <a:solidFill>
                  <a:schemeClr val="tx2">
                    <a:lumMod val="75000"/>
                  </a:schemeClr>
                </a:solidFill>
                <a:latin typeface="Times New Roman" panose="02020603050405020304" pitchFamily="18" charset="0"/>
                <a:cs typeface="Times New Roman" panose="02020603050405020304" pitchFamily="18" charset="0"/>
              </a:rPr>
              <a:t>bottom</a:t>
            </a:r>
            <a:r>
              <a:rPr lang="en-US" sz="2400" spc="-8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right.</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291379" y="1412932"/>
            <a:ext cx="11624396" cy="5273617"/>
          </a:xfrm>
          <a:prstGeom prst="rect">
            <a:avLst/>
          </a:prstGeom>
        </p:spPr>
        <p:txBody>
          <a:bodyPr>
            <a:noAutofit/>
          </a:bodyPr>
          <a:lstStyle/>
          <a:p>
            <a:pPr marL="469265" indent="-457200">
              <a:lnSpc>
                <a:spcPct val="100000"/>
              </a:lnSpc>
              <a:spcBef>
                <a:spcPts val="490"/>
              </a:spcBef>
              <a:buClr>
                <a:srgbClr val="3A6483"/>
              </a:buClr>
              <a:buFont typeface="+mj-lt"/>
              <a:buAutoNum type="arabicPeriod"/>
              <a:tabLst>
                <a:tab pos="196215" algn="l"/>
              </a:tabLst>
            </a:pPr>
            <a:r>
              <a:rPr lang="en-US" sz="2300" dirty="0">
                <a:solidFill>
                  <a:schemeClr val="tx2">
                    <a:lumMod val="75000"/>
                  </a:schemeClr>
                </a:solidFill>
                <a:latin typeface="Times New Roman" panose="02020603050405020304" pitchFamily="18" charset="0"/>
                <a:cs typeface="Times New Roman" panose="02020603050405020304" pitchFamily="18" charset="0"/>
              </a:rPr>
              <a:t>Our task: to develop a machine learning model for Space Y who wants to bid against SpaceX</a:t>
            </a:r>
          </a:p>
          <a:p>
            <a:pPr marL="469265" indent="-457200">
              <a:lnSpc>
                <a:spcPct val="100000"/>
              </a:lnSpc>
              <a:spcBef>
                <a:spcPts val="490"/>
              </a:spcBef>
              <a:buClr>
                <a:srgbClr val="3A6483"/>
              </a:buClr>
              <a:buFont typeface="+mj-lt"/>
              <a:buAutoNum type="arabicPeriod"/>
              <a:tabLst>
                <a:tab pos="196215" algn="l"/>
              </a:tabLst>
            </a:pPr>
            <a:r>
              <a:rPr lang="en-US" sz="2300" dirty="0">
                <a:solidFill>
                  <a:schemeClr val="tx2">
                    <a:lumMod val="75000"/>
                  </a:schemeClr>
                </a:solidFill>
                <a:latin typeface="Times New Roman" panose="02020603050405020304" pitchFamily="18" charset="0"/>
                <a:cs typeface="Times New Roman" panose="02020603050405020304" pitchFamily="18" charset="0"/>
              </a:rPr>
              <a:t>The goal of model is to predict when Stage 1 will successfully land to save ~$100 million USD</a:t>
            </a:r>
          </a:p>
          <a:p>
            <a:pPr marL="469265" indent="-457200">
              <a:lnSpc>
                <a:spcPct val="100000"/>
              </a:lnSpc>
              <a:spcBef>
                <a:spcPts val="490"/>
              </a:spcBef>
              <a:buClr>
                <a:srgbClr val="3A6483"/>
              </a:buClr>
              <a:buFont typeface="+mj-lt"/>
              <a:buAutoNum type="arabicPeriod"/>
              <a:tabLst>
                <a:tab pos="196215" algn="l"/>
              </a:tabLst>
            </a:pPr>
            <a:r>
              <a:rPr lang="en-US" sz="2300" dirty="0">
                <a:solidFill>
                  <a:schemeClr val="tx2">
                    <a:lumMod val="75000"/>
                  </a:schemeClr>
                </a:solidFill>
                <a:latin typeface="Times New Roman" panose="02020603050405020304" pitchFamily="18" charset="0"/>
                <a:cs typeface="Times New Roman" panose="02020603050405020304" pitchFamily="18" charset="0"/>
              </a:rPr>
              <a:t>Used data from a public SpaceX API and web scraping SpaceX Wikipedia page</a:t>
            </a:r>
          </a:p>
          <a:p>
            <a:pPr marL="469265" indent="-457200">
              <a:lnSpc>
                <a:spcPct val="100000"/>
              </a:lnSpc>
              <a:spcBef>
                <a:spcPts val="490"/>
              </a:spcBef>
              <a:buClr>
                <a:srgbClr val="3A6483"/>
              </a:buClr>
              <a:buFont typeface="+mj-lt"/>
              <a:buAutoNum type="arabicPeriod"/>
              <a:tabLst>
                <a:tab pos="196215" algn="l"/>
              </a:tabLst>
            </a:pPr>
            <a:r>
              <a:rPr lang="en-US" sz="2300" dirty="0">
                <a:solidFill>
                  <a:schemeClr val="tx2">
                    <a:lumMod val="75000"/>
                  </a:schemeClr>
                </a:solidFill>
                <a:latin typeface="Times New Roman" panose="02020603050405020304" pitchFamily="18" charset="0"/>
                <a:cs typeface="Times New Roman" panose="02020603050405020304" pitchFamily="18" charset="0"/>
              </a:rPr>
              <a:t>Created data labels and stored data into a DB2 SQL database</a:t>
            </a:r>
          </a:p>
          <a:p>
            <a:pPr marL="469265" indent="-457200">
              <a:lnSpc>
                <a:spcPct val="100000"/>
              </a:lnSpc>
              <a:spcBef>
                <a:spcPts val="490"/>
              </a:spcBef>
              <a:buClr>
                <a:srgbClr val="3A6483"/>
              </a:buClr>
              <a:buFont typeface="+mj-lt"/>
              <a:buAutoNum type="arabicPeriod"/>
              <a:tabLst>
                <a:tab pos="196215" algn="l"/>
              </a:tabLst>
            </a:pPr>
            <a:r>
              <a:rPr lang="en-US" sz="2300" dirty="0">
                <a:solidFill>
                  <a:schemeClr val="tx2">
                    <a:lumMod val="75000"/>
                  </a:schemeClr>
                </a:solidFill>
                <a:latin typeface="Times New Roman" panose="02020603050405020304" pitchFamily="18" charset="0"/>
                <a:cs typeface="Times New Roman" panose="02020603050405020304" pitchFamily="18" charset="0"/>
              </a:rPr>
              <a:t>Created a dashboard for visualization</a:t>
            </a:r>
          </a:p>
          <a:p>
            <a:pPr marL="469265" indent="-457200">
              <a:lnSpc>
                <a:spcPct val="100000"/>
              </a:lnSpc>
              <a:spcBef>
                <a:spcPts val="490"/>
              </a:spcBef>
              <a:buClr>
                <a:srgbClr val="3A6483"/>
              </a:buClr>
              <a:buFont typeface="+mj-lt"/>
              <a:buAutoNum type="arabicPeriod"/>
              <a:tabLst>
                <a:tab pos="196215" algn="l"/>
              </a:tabLst>
            </a:pPr>
            <a:r>
              <a:rPr lang="en-US" sz="2300" dirty="0">
                <a:solidFill>
                  <a:schemeClr val="tx2">
                    <a:lumMod val="75000"/>
                  </a:schemeClr>
                </a:solidFill>
                <a:latin typeface="Times New Roman" panose="02020603050405020304" pitchFamily="18" charset="0"/>
                <a:cs typeface="Times New Roman" panose="02020603050405020304" pitchFamily="18" charset="0"/>
              </a:rPr>
              <a:t>We created a machine learning model with an accuracy of 83%</a:t>
            </a:r>
          </a:p>
          <a:p>
            <a:pPr marL="469265" indent="-457200">
              <a:lnSpc>
                <a:spcPct val="100000"/>
              </a:lnSpc>
              <a:spcBef>
                <a:spcPts val="490"/>
              </a:spcBef>
              <a:buClr>
                <a:srgbClr val="3A6483"/>
              </a:buClr>
              <a:buFont typeface="+mj-lt"/>
              <a:buAutoNum type="arabicPeriod"/>
              <a:tabLst>
                <a:tab pos="196215" algn="l"/>
              </a:tabLst>
            </a:pPr>
            <a:r>
              <a:rPr lang="en-US" sz="2300" dirty="0" err="1">
                <a:solidFill>
                  <a:schemeClr val="tx2">
                    <a:lumMod val="75000"/>
                  </a:schemeClr>
                </a:solidFill>
                <a:latin typeface="Times New Roman" panose="02020603050405020304" pitchFamily="18" charset="0"/>
                <a:cs typeface="Times New Roman" panose="02020603050405020304" pitchFamily="18" charset="0"/>
              </a:rPr>
              <a:t>Allon</a:t>
            </a:r>
            <a:r>
              <a:rPr lang="en-US" sz="2300" dirty="0">
                <a:solidFill>
                  <a:schemeClr val="tx2">
                    <a:lumMod val="75000"/>
                  </a:schemeClr>
                </a:solidFill>
                <a:latin typeface="Times New Roman" panose="02020603050405020304" pitchFamily="18" charset="0"/>
                <a:cs typeface="Times New Roman" panose="02020603050405020304" pitchFamily="18" charset="0"/>
              </a:rPr>
              <a:t> Mask of </a:t>
            </a:r>
            <a:r>
              <a:rPr lang="en-US" sz="2300" dirty="0" err="1">
                <a:solidFill>
                  <a:schemeClr val="tx2">
                    <a:lumMod val="75000"/>
                  </a:schemeClr>
                </a:solidFill>
                <a:latin typeface="Times New Roman" panose="02020603050405020304" pitchFamily="18" charset="0"/>
                <a:cs typeface="Times New Roman" panose="02020603050405020304" pitchFamily="18" charset="0"/>
              </a:rPr>
              <a:t>SpaceY</a:t>
            </a:r>
            <a:r>
              <a:rPr lang="en-US" sz="2300" dirty="0">
                <a:solidFill>
                  <a:schemeClr val="tx2">
                    <a:lumMod val="75000"/>
                  </a:schemeClr>
                </a:solidFill>
                <a:latin typeface="Times New Roman" panose="02020603050405020304" pitchFamily="18" charset="0"/>
                <a:cs typeface="Times New Roman" panose="02020603050405020304" pitchFamily="18" charset="0"/>
              </a:rPr>
              <a:t> can use this model to predict with relatively high accuracy whether a  launch will have a successful Stage 1 landing before launch to determine whether the launch  should be made or not</a:t>
            </a:r>
          </a:p>
          <a:p>
            <a:pPr marL="469265" indent="-457200">
              <a:lnSpc>
                <a:spcPct val="100000"/>
              </a:lnSpc>
              <a:spcBef>
                <a:spcPts val="490"/>
              </a:spcBef>
              <a:buClr>
                <a:srgbClr val="3A6483"/>
              </a:buClr>
              <a:buFont typeface="+mj-lt"/>
              <a:buAutoNum type="arabicPeriod"/>
              <a:tabLst>
                <a:tab pos="196215" algn="l"/>
              </a:tabLst>
            </a:pPr>
            <a:r>
              <a:rPr lang="en-US" sz="2300" dirty="0">
                <a:solidFill>
                  <a:schemeClr val="tx2">
                    <a:lumMod val="75000"/>
                  </a:schemeClr>
                </a:solidFill>
                <a:latin typeface="Times New Roman" panose="02020603050405020304" pitchFamily="18" charset="0"/>
                <a:cs typeface="Times New Roman" panose="02020603050405020304" pitchFamily="18"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7" y="1348334"/>
            <a:ext cx="11184169"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tx2">
                    <a:lumMod val="75000"/>
                  </a:schemeClr>
                </a:solidFill>
                <a:latin typeface="Times New Roman" panose="02020603050405020304" pitchFamily="18" charset="0"/>
                <a:cs typeface="Times New Roman" panose="02020603050405020304" pitchFamily="18" charset="0"/>
              </a:rPr>
              <a:t>Executive Summary</a:t>
            </a:r>
          </a:p>
          <a:p>
            <a:pPr marL="457200" indent="0">
              <a:lnSpc>
                <a:spcPct val="100000"/>
              </a:lnSpc>
              <a:spcBef>
                <a:spcPts val="1400"/>
              </a:spcBef>
              <a:buFont typeface="+mj-lt"/>
              <a:buAutoNum type="arabicParenR"/>
            </a:pPr>
            <a:r>
              <a:rPr lang="uk-UA"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Data collection methodology:</a:t>
            </a:r>
          </a:p>
          <a:p>
            <a:pPr lvl="1" indent="0">
              <a:lnSpc>
                <a:spcPct val="100000"/>
              </a:lnSpc>
              <a:spcBef>
                <a:spcPts val="1400"/>
              </a:spcBef>
            </a:pPr>
            <a:r>
              <a:rPr lang="en-US" dirty="0">
                <a:solidFill>
                  <a:schemeClr val="tx2">
                    <a:lumMod val="75000"/>
                  </a:schemeClr>
                </a:solidFill>
                <a:latin typeface="Times New Roman" panose="02020603050405020304" pitchFamily="18" charset="0"/>
                <a:cs typeface="Times New Roman" panose="02020603050405020304" pitchFamily="18" charset="0"/>
              </a:rPr>
              <a:t>Describe how data was collected </a:t>
            </a:r>
          </a:p>
          <a:p>
            <a:pPr marL="457200" indent="0">
              <a:lnSpc>
                <a:spcPct val="100000"/>
              </a:lnSpc>
              <a:spcBef>
                <a:spcPts val="1400"/>
              </a:spcBef>
              <a:buFont typeface="+mj-lt"/>
              <a:buAutoNum type="arabicParenR"/>
            </a:pPr>
            <a:r>
              <a:rPr lang="uk-UA"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Perform data wrangling</a:t>
            </a:r>
          </a:p>
          <a:p>
            <a:pPr lvl="1" indent="0">
              <a:lnSpc>
                <a:spcPct val="100000"/>
              </a:lnSpc>
              <a:spcBef>
                <a:spcPts val="1400"/>
              </a:spcBef>
            </a:pPr>
            <a:r>
              <a:rPr lang="en-US" dirty="0">
                <a:solidFill>
                  <a:schemeClr val="tx2">
                    <a:lumMod val="75000"/>
                  </a:schemeClr>
                </a:solidFill>
                <a:latin typeface="Times New Roman" panose="02020603050405020304" pitchFamily="18" charset="0"/>
                <a:cs typeface="Times New Roman" panose="02020603050405020304" pitchFamily="18" charset="0"/>
              </a:rPr>
              <a:t>Describe how data was processed</a:t>
            </a:r>
          </a:p>
          <a:p>
            <a:pPr marL="457200" indent="0">
              <a:lnSpc>
                <a:spcPct val="100000"/>
              </a:lnSpc>
              <a:spcBef>
                <a:spcPts val="1400"/>
              </a:spcBef>
              <a:buFont typeface="+mj-lt"/>
              <a:buAutoNum type="arabicParenR"/>
            </a:pPr>
            <a:r>
              <a:rPr lang="uk-UA"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Perform exploratory data analysis (EDA) using visualization and SQL</a:t>
            </a:r>
          </a:p>
          <a:p>
            <a:pPr marL="457200" indent="0">
              <a:lnSpc>
                <a:spcPct val="100000"/>
              </a:lnSpc>
              <a:spcBef>
                <a:spcPts val="1400"/>
              </a:spcBef>
              <a:buFont typeface="+mj-lt"/>
              <a:buAutoNum type="arabicParenR"/>
            </a:pPr>
            <a:r>
              <a:rPr lang="uk-UA"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Perform interactive visual analytics using Folium and Plotly Dash</a:t>
            </a:r>
          </a:p>
          <a:p>
            <a:pPr marL="457200" indent="0">
              <a:lnSpc>
                <a:spcPct val="100000"/>
              </a:lnSpc>
              <a:spcBef>
                <a:spcPts val="1400"/>
              </a:spcBef>
              <a:buFont typeface="+mj-lt"/>
              <a:buAutoNum type="arabicParenR"/>
            </a:pPr>
            <a:r>
              <a:rPr lang="uk-UA"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Perform predictive analysis using classification models</a:t>
            </a:r>
          </a:p>
          <a:p>
            <a:pPr lvl="1" indent="0">
              <a:lnSpc>
                <a:spcPct val="100000"/>
              </a:lnSpc>
              <a:spcBef>
                <a:spcPts val="1400"/>
              </a:spcBef>
            </a:pPr>
            <a:r>
              <a:rPr lang="en-US" dirty="0">
                <a:solidFill>
                  <a:schemeClr val="tx2">
                    <a:lumMod val="75000"/>
                  </a:schemeClr>
                </a:solidFill>
                <a:latin typeface="Times New Roman" panose="02020603050405020304" pitchFamily="18" charset="0"/>
                <a:cs typeface="Times New Roman" panose="02020603050405020304" pitchFamily="18" charset="0"/>
              </a:rPr>
              <a:t>How to build, tune, evaluate classification models</a:t>
            </a:r>
          </a:p>
          <a:p>
            <a:pPr indent="0">
              <a:lnSpc>
                <a:spcPct val="100000"/>
              </a:lnSpc>
              <a:spcBef>
                <a:spcPts val="1400"/>
              </a:spcBef>
            </a:pP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Прямокутник 1">
            <a:extLst>
              <a:ext uri="{FF2B5EF4-FFF2-40B4-BE49-F238E27FC236}">
                <a16:creationId xmlns:a16="http://schemas.microsoft.com/office/drawing/2014/main" id="{A4EB6803-CB76-4981-B175-C446CC2C8721}"/>
              </a:ext>
            </a:extLst>
          </p:cNvPr>
          <p:cNvSpPr/>
          <p:nvPr/>
        </p:nvSpPr>
        <p:spPr>
          <a:xfrm>
            <a:off x="770011" y="1558332"/>
            <a:ext cx="10687961" cy="4201599"/>
          </a:xfrm>
          <a:prstGeom prst="rect">
            <a:avLst/>
          </a:prstGeom>
        </p:spPr>
        <p:txBody>
          <a:bodyPr wrap="square">
            <a:spAutoFit/>
          </a:bodyPr>
          <a:lstStyle/>
          <a:p>
            <a:pPr marL="12700" marR="42545" algn="just">
              <a:lnSpc>
                <a:spcPts val="2210"/>
              </a:lnSpc>
              <a:spcBef>
                <a:spcPts val="335"/>
              </a:spcBef>
            </a:pPr>
            <a:r>
              <a:rPr lang="en-US" sz="2400" spc="-25" dirty="0">
                <a:solidFill>
                  <a:schemeClr val="tx2">
                    <a:lumMod val="75000"/>
                  </a:schemeClr>
                </a:solidFill>
                <a:latin typeface="Times New Roman" panose="02020603050405020304" pitchFamily="18" charset="0"/>
                <a:cs typeface="Times New Roman" panose="02020603050405020304" pitchFamily="18" charset="0"/>
              </a:rPr>
              <a:t>Data </a:t>
            </a:r>
            <a:r>
              <a:rPr lang="en-US" sz="2400" spc="-5" dirty="0">
                <a:solidFill>
                  <a:schemeClr val="tx2">
                    <a:lumMod val="75000"/>
                  </a:schemeClr>
                </a:solidFill>
                <a:latin typeface="Times New Roman" panose="02020603050405020304" pitchFamily="18" charset="0"/>
                <a:cs typeface="Times New Roman" panose="02020603050405020304" pitchFamily="18" charset="0"/>
              </a:rPr>
              <a:t>collection </a:t>
            </a:r>
            <a:r>
              <a:rPr lang="en-US" sz="2400" spc="-20" dirty="0">
                <a:solidFill>
                  <a:schemeClr val="tx2">
                    <a:lumMod val="75000"/>
                  </a:schemeClr>
                </a:solidFill>
                <a:latin typeface="Times New Roman" panose="02020603050405020304" pitchFamily="18" charset="0"/>
                <a:cs typeface="Times New Roman" panose="02020603050405020304" pitchFamily="18" charset="0"/>
              </a:rPr>
              <a:t>process </a:t>
            </a:r>
            <a:r>
              <a:rPr lang="en-US" sz="2400" spc="-25" dirty="0">
                <a:solidFill>
                  <a:schemeClr val="tx2">
                    <a:lumMod val="75000"/>
                  </a:schemeClr>
                </a:solidFill>
                <a:latin typeface="Times New Roman" panose="02020603050405020304" pitchFamily="18" charset="0"/>
                <a:cs typeface="Times New Roman" panose="02020603050405020304" pitchFamily="18" charset="0"/>
              </a:rPr>
              <a:t>involved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10" dirty="0">
                <a:solidFill>
                  <a:schemeClr val="tx2">
                    <a:lumMod val="75000"/>
                  </a:schemeClr>
                </a:solidFill>
                <a:latin typeface="Times New Roman" panose="02020603050405020304" pitchFamily="18" charset="0"/>
                <a:cs typeface="Times New Roman" panose="02020603050405020304" pitchFamily="18" charset="0"/>
              </a:rPr>
              <a:t>combination </a:t>
            </a:r>
            <a:r>
              <a:rPr lang="en-US" sz="2400" spc="-5" dirty="0">
                <a:solidFill>
                  <a:schemeClr val="tx2">
                    <a:lumMod val="75000"/>
                  </a:schemeClr>
                </a:solidFill>
                <a:latin typeface="Times New Roman" panose="02020603050405020304" pitchFamily="18" charset="0"/>
                <a:cs typeface="Times New Roman" panose="02020603050405020304" pitchFamily="18" charset="0"/>
              </a:rPr>
              <a:t>of </a:t>
            </a:r>
            <a:r>
              <a:rPr lang="en-US" sz="2400" dirty="0">
                <a:solidFill>
                  <a:schemeClr val="tx2">
                    <a:lumMod val="75000"/>
                  </a:schemeClr>
                </a:solidFill>
                <a:latin typeface="Times New Roman" panose="02020603050405020304" pitchFamily="18" charset="0"/>
                <a:cs typeface="Times New Roman" panose="02020603050405020304" pitchFamily="18" charset="0"/>
              </a:rPr>
              <a:t>API </a:t>
            </a:r>
            <a:r>
              <a:rPr lang="en-US" sz="2400" spc="-20" dirty="0">
                <a:solidFill>
                  <a:schemeClr val="tx2">
                    <a:lumMod val="75000"/>
                  </a:schemeClr>
                </a:solidFill>
                <a:latin typeface="Times New Roman" panose="02020603050405020304" pitchFamily="18" charset="0"/>
                <a:cs typeface="Times New Roman" panose="02020603050405020304" pitchFamily="18" charset="0"/>
              </a:rPr>
              <a:t>requests from </a:t>
            </a:r>
            <a:r>
              <a:rPr lang="en-US" sz="2400" dirty="0">
                <a:solidFill>
                  <a:schemeClr val="tx2">
                    <a:lumMod val="75000"/>
                  </a:schemeClr>
                </a:solidFill>
                <a:latin typeface="Times New Roman" panose="02020603050405020304" pitchFamily="18" charset="0"/>
                <a:cs typeface="Times New Roman" panose="02020603050405020304" pitchFamily="18" charset="0"/>
              </a:rPr>
              <a:t>Space X </a:t>
            </a:r>
            <a:r>
              <a:rPr lang="en-US" sz="2400" spc="-5" dirty="0">
                <a:solidFill>
                  <a:schemeClr val="tx2">
                    <a:lumMod val="75000"/>
                  </a:schemeClr>
                </a:solidFill>
                <a:latin typeface="Times New Roman" panose="02020603050405020304" pitchFamily="18" charset="0"/>
                <a:cs typeface="Times New Roman" panose="02020603050405020304" pitchFamily="18" charset="0"/>
              </a:rPr>
              <a:t>public </a:t>
            </a:r>
            <a:r>
              <a:rPr lang="en-US" sz="2400" dirty="0">
                <a:solidFill>
                  <a:schemeClr val="tx2">
                    <a:lumMod val="75000"/>
                  </a:schemeClr>
                </a:solidFill>
                <a:latin typeface="Times New Roman" panose="02020603050405020304" pitchFamily="18" charset="0"/>
                <a:cs typeface="Times New Roman" panose="02020603050405020304" pitchFamily="18" charset="0"/>
              </a:rPr>
              <a:t>API and </a:t>
            </a:r>
            <a:r>
              <a:rPr lang="en-US" sz="2400" spc="-5" dirty="0">
                <a:solidFill>
                  <a:schemeClr val="tx2">
                    <a:lumMod val="75000"/>
                  </a:schemeClr>
                </a:solidFill>
                <a:latin typeface="Times New Roman" panose="02020603050405020304" pitchFamily="18" charset="0"/>
                <a:cs typeface="Times New Roman" panose="02020603050405020304" pitchFamily="18" charset="0"/>
              </a:rPr>
              <a:t>web  scraping </a:t>
            </a:r>
            <a:r>
              <a:rPr lang="en-US" sz="2400" spc="-25" dirty="0">
                <a:solidFill>
                  <a:schemeClr val="tx2">
                    <a:lumMod val="75000"/>
                  </a:schemeClr>
                </a:solidFill>
                <a:latin typeface="Times New Roman" panose="02020603050405020304" pitchFamily="18" charset="0"/>
                <a:cs typeface="Times New Roman" panose="02020603050405020304" pitchFamily="18" charset="0"/>
              </a:rPr>
              <a:t>data </a:t>
            </a:r>
            <a:r>
              <a:rPr lang="en-US" sz="2400" spc="-20" dirty="0">
                <a:solidFill>
                  <a:schemeClr val="tx2">
                    <a:lumMod val="75000"/>
                  </a:schemeClr>
                </a:solidFill>
                <a:latin typeface="Times New Roman" panose="02020603050405020304" pitchFamily="18" charset="0"/>
                <a:cs typeface="Times New Roman" panose="02020603050405020304" pitchFamily="18" charset="0"/>
              </a:rPr>
              <a:t>from </a:t>
            </a:r>
            <a:r>
              <a:rPr lang="en-US" sz="2400" dirty="0">
                <a:solidFill>
                  <a:schemeClr val="tx2">
                    <a:lumMod val="75000"/>
                  </a:schemeClr>
                </a:solidFill>
                <a:latin typeface="Times New Roman" panose="02020603050405020304" pitchFamily="18" charset="0"/>
                <a:cs typeface="Times New Roman" panose="02020603050405020304" pitchFamily="18" charset="0"/>
              </a:rPr>
              <a:t>a </a:t>
            </a:r>
            <a:r>
              <a:rPr lang="en-US" sz="2400" spc="-5" dirty="0">
                <a:solidFill>
                  <a:schemeClr val="tx2">
                    <a:lumMod val="75000"/>
                  </a:schemeClr>
                </a:solidFill>
                <a:latin typeface="Times New Roman" panose="02020603050405020304" pitchFamily="18" charset="0"/>
                <a:cs typeface="Times New Roman" panose="02020603050405020304" pitchFamily="18" charset="0"/>
              </a:rPr>
              <a:t>table in </a:t>
            </a:r>
            <a:r>
              <a:rPr lang="en-US" sz="2400" dirty="0">
                <a:solidFill>
                  <a:schemeClr val="tx2">
                    <a:lumMod val="75000"/>
                  </a:schemeClr>
                </a:solidFill>
                <a:latin typeface="Times New Roman" panose="02020603050405020304" pitchFamily="18" charset="0"/>
                <a:cs typeface="Times New Roman" panose="02020603050405020304" pitchFamily="18" charset="0"/>
              </a:rPr>
              <a:t>Space </a:t>
            </a:r>
            <a:r>
              <a:rPr lang="en-US" sz="2400" spc="-75" dirty="0">
                <a:solidFill>
                  <a:schemeClr val="tx2">
                    <a:lumMod val="75000"/>
                  </a:schemeClr>
                </a:solidFill>
                <a:latin typeface="Times New Roman" panose="02020603050405020304" pitchFamily="18" charset="0"/>
                <a:cs typeface="Times New Roman" panose="02020603050405020304" pitchFamily="18" charset="0"/>
              </a:rPr>
              <a:t>X’s </a:t>
            </a:r>
            <a:r>
              <a:rPr lang="en-US" sz="2400" dirty="0">
                <a:solidFill>
                  <a:schemeClr val="tx2">
                    <a:lumMod val="75000"/>
                  </a:schemeClr>
                </a:solidFill>
                <a:latin typeface="Times New Roman" panose="02020603050405020304" pitchFamily="18" charset="0"/>
                <a:cs typeface="Times New Roman" panose="02020603050405020304" pitchFamily="18" charset="0"/>
              </a:rPr>
              <a:t>Wikipedia</a:t>
            </a:r>
            <a:r>
              <a:rPr lang="en-US" sz="2400" spc="-100" dirty="0">
                <a:solidFill>
                  <a:schemeClr val="tx2">
                    <a:lumMod val="75000"/>
                  </a:schemeClr>
                </a:solidFill>
                <a:latin typeface="Times New Roman" panose="02020603050405020304" pitchFamily="18" charset="0"/>
                <a:cs typeface="Times New Roman" panose="02020603050405020304" pitchFamily="18" charset="0"/>
              </a:rPr>
              <a:t> </a:t>
            </a:r>
            <a:r>
              <a:rPr lang="en-US" sz="2400" spc="-45" dirty="0">
                <a:solidFill>
                  <a:schemeClr val="tx2">
                    <a:lumMod val="75000"/>
                  </a:schemeClr>
                </a:solidFill>
                <a:latin typeface="Times New Roman" panose="02020603050405020304" pitchFamily="18" charset="0"/>
                <a:cs typeface="Times New Roman" panose="02020603050405020304" pitchFamily="18" charset="0"/>
              </a:rPr>
              <a:t>entry.</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marR="356235" algn="just">
              <a:lnSpc>
                <a:spcPts val="2300"/>
              </a:lnSpc>
              <a:spcBef>
                <a:spcPts val="1115"/>
              </a:spcBef>
            </a:pPr>
            <a:r>
              <a:rPr lang="en-US" sz="2400" spc="-5" dirty="0">
                <a:solidFill>
                  <a:schemeClr val="tx2">
                    <a:lumMod val="75000"/>
                  </a:schemeClr>
                </a:solidFill>
                <a:latin typeface="Times New Roman" panose="02020603050405020304" pitchFamily="18" charset="0"/>
                <a:cs typeface="Times New Roman" panose="02020603050405020304" pitchFamily="18" charset="0"/>
              </a:rPr>
              <a:t>The </a:t>
            </a:r>
            <a:r>
              <a:rPr lang="en-US" sz="2400" spc="-20" dirty="0">
                <a:solidFill>
                  <a:schemeClr val="tx2">
                    <a:lumMod val="75000"/>
                  </a:schemeClr>
                </a:solidFill>
                <a:latin typeface="Times New Roman" panose="02020603050405020304" pitchFamily="18" charset="0"/>
                <a:cs typeface="Times New Roman" panose="02020603050405020304" pitchFamily="18" charset="0"/>
              </a:rPr>
              <a:t>next </a:t>
            </a:r>
            <a:r>
              <a:rPr lang="en-US" sz="2400" spc="-5" dirty="0">
                <a:solidFill>
                  <a:schemeClr val="tx2">
                    <a:lumMod val="75000"/>
                  </a:schemeClr>
                </a:solidFill>
                <a:latin typeface="Times New Roman" panose="02020603050405020304" pitchFamily="18" charset="0"/>
                <a:cs typeface="Times New Roman" panose="02020603050405020304" pitchFamily="18" charset="0"/>
              </a:rPr>
              <a:t>slide will show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5" dirty="0">
                <a:solidFill>
                  <a:schemeClr val="tx2">
                    <a:lumMod val="75000"/>
                  </a:schemeClr>
                </a:solidFill>
                <a:latin typeface="Times New Roman" panose="02020603050405020304" pitchFamily="18" charset="0"/>
                <a:cs typeface="Times New Roman" panose="02020603050405020304" pitchFamily="18" charset="0"/>
              </a:rPr>
              <a:t>flowchart of </a:t>
            </a:r>
            <a:r>
              <a:rPr lang="en-US" sz="2400" spc="-25" dirty="0">
                <a:solidFill>
                  <a:schemeClr val="tx2">
                    <a:lumMod val="75000"/>
                  </a:schemeClr>
                </a:solidFill>
                <a:latin typeface="Times New Roman" panose="02020603050405020304" pitchFamily="18" charset="0"/>
                <a:cs typeface="Times New Roman" panose="02020603050405020304" pitchFamily="18" charset="0"/>
              </a:rPr>
              <a:t>data </a:t>
            </a:r>
            <a:r>
              <a:rPr lang="en-US" sz="2400" spc="-5" dirty="0">
                <a:solidFill>
                  <a:schemeClr val="tx2">
                    <a:lumMod val="75000"/>
                  </a:schemeClr>
                </a:solidFill>
                <a:latin typeface="Times New Roman" panose="02020603050405020304" pitchFamily="18" charset="0"/>
                <a:cs typeface="Times New Roman" panose="02020603050405020304" pitchFamily="18" charset="0"/>
              </a:rPr>
              <a:t>collection </a:t>
            </a:r>
            <a:r>
              <a:rPr lang="en-US" sz="2400" spc="-20" dirty="0">
                <a:solidFill>
                  <a:schemeClr val="tx2">
                    <a:lumMod val="75000"/>
                  </a:schemeClr>
                </a:solidFill>
                <a:latin typeface="Times New Roman" panose="02020603050405020304" pitchFamily="18" charset="0"/>
                <a:cs typeface="Times New Roman" panose="02020603050405020304" pitchFamily="18" charset="0"/>
              </a:rPr>
              <a:t>from </a:t>
            </a:r>
            <a:r>
              <a:rPr lang="en-US" sz="2400" dirty="0">
                <a:solidFill>
                  <a:schemeClr val="tx2">
                    <a:lumMod val="75000"/>
                  </a:schemeClr>
                </a:solidFill>
                <a:latin typeface="Times New Roman" panose="02020603050405020304" pitchFamily="18" charset="0"/>
                <a:cs typeface="Times New Roman" panose="02020603050405020304" pitchFamily="18" charset="0"/>
              </a:rPr>
              <a:t>API and the </a:t>
            </a:r>
            <a:r>
              <a:rPr lang="en-US" sz="2400" spc="-5" dirty="0">
                <a:solidFill>
                  <a:schemeClr val="tx2">
                    <a:lumMod val="75000"/>
                  </a:schemeClr>
                </a:solidFill>
                <a:latin typeface="Times New Roman" panose="02020603050405020304" pitchFamily="18" charset="0"/>
                <a:cs typeface="Times New Roman" panose="02020603050405020304" pitchFamily="18" charset="0"/>
              </a:rPr>
              <a:t>one </a:t>
            </a:r>
            <a:r>
              <a:rPr lang="en-US" sz="2400" spc="-20" dirty="0">
                <a:solidFill>
                  <a:schemeClr val="tx2">
                    <a:lumMod val="75000"/>
                  </a:schemeClr>
                </a:solidFill>
                <a:latin typeface="Times New Roman" panose="02020603050405020304" pitchFamily="18" charset="0"/>
                <a:cs typeface="Times New Roman" panose="02020603050405020304" pitchFamily="18" charset="0"/>
              </a:rPr>
              <a:t>after </a:t>
            </a:r>
            <a:r>
              <a:rPr lang="en-US" sz="2400" spc="-5" dirty="0">
                <a:solidFill>
                  <a:schemeClr val="tx2">
                    <a:lumMod val="75000"/>
                  </a:schemeClr>
                </a:solidFill>
                <a:latin typeface="Times New Roman" panose="02020603050405020304" pitchFamily="18" charset="0"/>
                <a:cs typeface="Times New Roman" panose="02020603050405020304" pitchFamily="18" charset="0"/>
              </a:rPr>
              <a:t>will show  </a:t>
            </a:r>
            <a:r>
              <a:rPr lang="en-US" sz="2400" dirty="0">
                <a:solidFill>
                  <a:schemeClr val="tx2">
                    <a:lumMod val="75000"/>
                  </a:schemeClr>
                </a:solidFill>
                <a:latin typeface="Times New Roman" panose="02020603050405020304" pitchFamily="18" charset="0"/>
                <a:cs typeface="Times New Roman" panose="02020603050405020304" pitchFamily="18" charset="0"/>
              </a:rPr>
              <a:t>the </a:t>
            </a:r>
            <a:r>
              <a:rPr lang="en-US" sz="2400" spc="-5" dirty="0">
                <a:solidFill>
                  <a:schemeClr val="tx2">
                    <a:lumMod val="75000"/>
                  </a:schemeClr>
                </a:solidFill>
                <a:latin typeface="Times New Roman" panose="02020603050405020304" pitchFamily="18" charset="0"/>
                <a:cs typeface="Times New Roman" panose="02020603050405020304" pitchFamily="18" charset="0"/>
              </a:rPr>
              <a:t>flowchart of </a:t>
            </a:r>
            <a:r>
              <a:rPr lang="en-US" sz="2400" spc="-25" dirty="0">
                <a:solidFill>
                  <a:schemeClr val="tx2">
                    <a:lumMod val="75000"/>
                  </a:schemeClr>
                </a:solidFill>
                <a:latin typeface="Times New Roman" panose="02020603050405020304" pitchFamily="18" charset="0"/>
                <a:cs typeface="Times New Roman" panose="02020603050405020304" pitchFamily="18" charset="0"/>
              </a:rPr>
              <a:t>data </a:t>
            </a:r>
            <a:r>
              <a:rPr lang="en-US" sz="2400" spc="-5" dirty="0">
                <a:solidFill>
                  <a:schemeClr val="tx2">
                    <a:lumMod val="75000"/>
                  </a:schemeClr>
                </a:solidFill>
                <a:latin typeface="Times New Roman" panose="02020603050405020304" pitchFamily="18" charset="0"/>
                <a:cs typeface="Times New Roman" panose="02020603050405020304" pitchFamily="18" charset="0"/>
              </a:rPr>
              <a:t>collection </a:t>
            </a:r>
            <a:r>
              <a:rPr lang="en-US" sz="2400" spc="-20" dirty="0">
                <a:solidFill>
                  <a:schemeClr val="tx2">
                    <a:lumMod val="75000"/>
                  </a:schemeClr>
                </a:solidFill>
                <a:latin typeface="Times New Roman" panose="02020603050405020304" pitchFamily="18" charset="0"/>
                <a:cs typeface="Times New Roman" panose="02020603050405020304" pitchFamily="18" charset="0"/>
              </a:rPr>
              <a:t>from</a:t>
            </a:r>
            <a:r>
              <a:rPr lang="en-US" sz="2400" spc="-110" dirty="0">
                <a:solidFill>
                  <a:schemeClr val="tx2">
                    <a:lumMod val="75000"/>
                  </a:schemeClr>
                </a:solidFill>
                <a:latin typeface="Times New Roman" panose="02020603050405020304" pitchFamily="18" charset="0"/>
                <a:cs typeface="Times New Roman" panose="02020603050405020304" pitchFamily="18" charset="0"/>
              </a:rPr>
              <a:t> </a:t>
            </a:r>
            <a:r>
              <a:rPr lang="en-US" sz="2400" spc="-10" dirty="0" err="1">
                <a:solidFill>
                  <a:schemeClr val="tx2">
                    <a:lumMod val="75000"/>
                  </a:schemeClr>
                </a:solidFill>
                <a:latin typeface="Times New Roman" panose="02020603050405020304" pitchFamily="18" charset="0"/>
                <a:cs typeface="Times New Roman" panose="02020603050405020304" pitchFamily="18" charset="0"/>
              </a:rPr>
              <a:t>webscraping</a:t>
            </a:r>
            <a:r>
              <a:rPr lang="en-US" sz="2400" spc="-10" dirty="0">
                <a:solidFill>
                  <a:schemeClr val="tx2">
                    <a:lumMod val="75000"/>
                  </a:schemeClr>
                </a:solidFill>
                <a:latin typeface="Times New Roman" panose="02020603050405020304" pitchFamily="18" charset="0"/>
                <a:cs typeface="Times New Roman" panose="02020603050405020304" pitchFamily="18" charset="0"/>
              </a:rPr>
              <a:t>.</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gn="just">
              <a:lnSpc>
                <a:spcPct val="100000"/>
              </a:lnSpc>
              <a:spcBef>
                <a:spcPts val="1145"/>
              </a:spcBef>
            </a:pPr>
            <a:r>
              <a:rPr lang="en-US" sz="2400" b="1"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Space X API </a:t>
            </a:r>
            <a:r>
              <a:rPr lang="en-US" sz="2400" b="1" spc="-25"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Data</a:t>
            </a:r>
            <a:r>
              <a:rPr lang="en-US" sz="2400" b="1" spc="-95"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 </a:t>
            </a:r>
            <a:r>
              <a:rPr lang="en-US" sz="2400" b="1" spc="-5"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Columns:</a:t>
            </a:r>
            <a:endParaRPr lang="en-US" sz="2400" b="1" dirty="0">
              <a:solidFill>
                <a:schemeClr val="tx2">
                  <a:lumMod val="75000"/>
                </a:schemeClr>
              </a:solidFill>
              <a:latin typeface="Times New Roman" panose="02020603050405020304" pitchFamily="18" charset="0"/>
              <a:cs typeface="Times New Roman" panose="02020603050405020304" pitchFamily="18" charset="0"/>
            </a:endParaRPr>
          </a:p>
          <a:p>
            <a:pPr marL="12700" algn="just">
              <a:lnSpc>
                <a:spcPts val="2300"/>
              </a:lnSpc>
              <a:spcBef>
                <a:spcPts val="1200"/>
              </a:spcBef>
            </a:pPr>
            <a:r>
              <a:rPr lang="en-US" sz="2400" spc="-30" dirty="0" err="1">
                <a:solidFill>
                  <a:schemeClr val="tx2">
                    <a:lumMod val="75000"/>
                  </a:schemeClr>
                </a:solidFill>
                <a:latin typeface="Times New Roman" panose="02020603050405020304" pitchFamily="18" charset="0"/>
                <a:cs typeface="Times New Roman" panose="02020603050405020304" pitchFamily="18" charset="0"/>
              </a:rPr>
              <a:t>FlightNumber</a:t>
            </a:r>
            <a:r>
              <a:rPr lang="en-US" sz="2400" spc="-30" dirty="0">
                <a:solidFill>
                  <a:schemeClr val="tx2">
                    <a:lumMod val="75000"/>
                  </a:schemeClr>
                </a:solidFill>
                <a:latin typeface="Times New Roman" panose="02020603050405020304" pitchFamily="18" charset="0"/>
                <a:cs typeface="Times New Roman" panose="02020603050405020304" pitchFamily="18" charset="0"/>
              </a:rPr>
              <a:t>, </a:t>
            </a:r>
            <a:r>
              <a:rPr lang="en-US" sz="2400" spc="-20" dirty="0">
                <a:solidFill>
                  <a:schemeClr val="tx2">
                    <a:lumMod val="75000"/>
                  </a:schemeClr>
                </a:solidFill>
                <a:latin typeface="Times New Roman" panose="02020603050405020304" pitchFamily="18" charset="0"/>
                <a:cs typeface="Times New Roman" panose="02020603050405020304" pitchFamily="18" charset="0"/>
              </a:rPr>
              <a:t>Date, </a:t>
            </a:r>
            <a:r>
              <a:rPr lang="en-US" sz="2400" spc="-25" dirty="0" err="1">
                <a:solidFill>
                  <a:schemeClr val="tx2">
                    <a:lumMod val="75000"/>
                  </a:schemeClr>
                </a:solidFill>
                <a:latin typeface="Times New Roman" panose="02020603050405020304" pitchFamily="18" charset="0"/>
                <a:cs typeface="Times New Roman" panose="02020603050405020304" pitchFamily="18" charset="0"/>
              </a:rPr>
              <a:t>BoosterVersion</a:t>
            </a:r>
            <a:r>
              <a:rPr lang="en-US" sz="2400" spc="-25" dirty="0">
                <a:solidFill>
                  <a:schemeClr val="tx2">
                    <a:lumMod val="75000"/>
                  </a:schemeClr>
                </a:solidFill>
                <a:latin typeface="Times New Roman" panose="02020603050405020304" pitchFamily="18" charset="0"/>
                <a:cs typeface="Times New Roman" panose="02020603050405020304" pitchFamily="18" charset="0"/>
              </a:rPr>
              <a:t>, </a:t>
            </a:r>
            <a:r>
              <a:rPr lang="en-US" sz="2400" spc="-20" dirty="0" err="1">
                <a:solidFill>
                  <a:schemeClr val="tx2">
                    <a:lumMod val="75000"/>
                  </a:schemeClr>
                </a:solidFill>
                <a:latin typeface="Times New Roman" panose="02020603050405020304" pitchFamily="18" charset="0"/>
                <a:cs typeface="Times New Roman" panose="02020603050405020304" pitchFamily="18" charset="0"/>
              </a:rPr>
              <a:t>PayloadMass</a:t>
            </a:r>
            <a:r>
              <a:rPr lang="en-US" sz="2400" spc="-2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 </a:t>
            </a:r>
            <a:r>
              <a:rPr lang="en-US" sz="2400" spc="-5" dirty="0" err="1">
                <a:solidFill>
                  <a:schemeClr val="tx2">
                    <a:lumMod val="75000"/>
                  </a:schemeClr>
                </a:solidFill>
                <a:latin typeface="Times New Roman" panose="02020603050405020304" pitchFamily="18" charset="0"/>
                <a:cs typeface="Times New Roman" panose="02020603050405020304" pitchFamily="18" charset="0"/>
              </a:rPr>
              <a:t>LaunchSite</a:t>
            </a:r>
            <a:r>
              <a:rPr lang="en-US" sz="2400" spc="-5" dirty="0">
                <a:solidFill>
                  <a:schemeClr val="tx2">
                    <a:lumMod val="75000"/>
                  </a:schemeClr>
                </a:solidFill>
                <a:latin typeface="Times New Roman" panose="02020603050405020304" pitchFamily="18" charset="0"/>
                <a:cs typeface="Times New Roman" panose="02020603050405020304" pitchFamily="18" charset="0"/>
              </a:rPr>
              <a:t>, </a:t>
            </a:r>
            <a:r>
              <a:rPr lang="en-US" sz="2400" spc="-15" dirty="0">
                <a:solidFill>
                  <a:schemeClr val="tx2">
                    <a:lumMod val="75000"/>
                  </a:schemeClr>
                </a:solidFill>
                <a:latin typeface="Times New Roman" panose="02020603050405020304" pitchFamily="18" charset="0"/>
                <a:cs typeface="Times New Roman" panose="02020603050405020304" pitchFamily="18" charset="0"/>
              </a:rPr>
              <a:t>Outcome, </a:t>
            </a:r>
            <a:r>
              <a:rPr lang="en-US" sz="2400" spc="-5" dirty="0">
                <a:solidFill>
                  <a:schemeClr val="tx2">
                    <a:lumMod val="75000"/>
                  </a:schemeClr>
                </a:solidFill>
                <a:latin typeface="Times New Roman" panose="02020603050405020304" pitchFamily="18" charset="0"/>
                <a:cs typeface="Times New Roman" panose="02020603050405020304" pitchFamily="18" charset="0"/>
              </a:rPr>
              <a:t>Flights,</a:t>
            </a:r>
            <a:r>
              <a:rPr lang="en-US" sz="2400" spc="55"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GridFins</a:t>
            </a:r>
            <a:r>
              <a:rPr lang="en-US" sz="2400" dirty="0">
                <a:solidFill>
                  <a:schemeClr val="tx2">
                    <a:lumMod val="75000"/>
                  </a:schemeClr>
                </a:solidFill>
                <a:latin typeface="Times New Roman" panose="02020603050405020304" pitchFamily="18" charset="0"/>
                <a:cs typeface="Times New Roman" panose="02020603050405020304" pitchFamily="18" charset="0"/>
              </a:rPr>
              <a:t>,</a:t>
            </a:r>
          </a:p>
          <a:p>
            <a:pPr marL="12700" algn="just">
              <a:lnSpc>
                <a:spcPts val="2300"/>
              </a:lnSpc>
            </a:pPr>
            <a:r>
              <a:rPr lang="en-US" sz="2400" spc="-5" dirty="0">
                <a:solidFill>
                  <a:schemeClr val="tx2">
                    <a:lumMod val="75000"/>
                  </a:schemeClr>
                </a:solidFill>
                <a:latin typeface="Times New Roman" panose="02020603050405020304" pitchFamily="18" charset="0"/>
                <a:cs typeface="Times New Roman" panose="02020603050405020304" pitchFamily="18" charset="0"/>
              </a:rPr>
              <a:t>Reused, Legs, </a:t>
            </a:r>
            <a:r>
              <a:rPr lang="en-US" sz="2400" spc="-10" dirty="0" err="1">
                <a:solidFill>
                  <a:schemeClr val="tx2">
                    <a:lumMod val="75000"/>
                  </a:schemeClr>
                </a:solidFill>
                <a:latin typeface="Times New Roman" panose="02020603050405020304" pitchFamily="18" charset="0"/>
                <a:cs typeface="Times New Roman" panose="02020603050405020304" pitchFamily="18" charset="0"/>
              </a:rPr>
              <a:t>LandingPad</a:t>
            </a:r>
            <a:r>
              <a:rPr lang="en-US" sz="2400" spc="-1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a:solidFill>
                  <a:schemeClr val="tx2">
                    <a:lumMod val="75000"/>
                  </a:schemeClr>
                </a:solidFill>
                <a:latin typeface="Times New Roman" panose="02020603050405020304" pitchFamily="18" charset="0"/>
                <a:cs typeface="Times New Roman" panose="02020603050405020304" pitchFamily="18" charset="0"/>
              </a:rPr>
              <a:t>Block, </a:t>
            </a:r>
            <a:r>
              <a:rPr lang="en-US" sz="2400" spc="-10" dirty="0" err="1">
                <a:solidFill>
                  <a:schemeClr val="tx2">
                    <a:lumMod val="75000"/>
                  </a:schemeClr>
                </a:solidFill>
                <a:latin typeface="Times New Roman" panose="02020603050405020304" pitchFamily="18" charset="0"/>
                <a:cs typeface="Times New Roman" panose="02020603050405020304" pitchFamily="18" charset="0"/>
              </a:rPr>
              <a:t>ReusedCount</a:t>
            </a:r>
            <a:r>
              <a:rPr lang="en-US" sz="2400" spc="-1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Serial, Longitude,</a:t>
            </a:r>
            <a:r>
              <a:rPr lang="en-US" sz="2400" spc="-229"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Latitude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marL="12700" algn="just">
              <a:lnSpc>
                <a:spcPct val="100000"/>
              </a:lnSpc>
              <a:spcBef>
                <a:spcPts val="1105"/>
              </a:spcBef>
            </a:pPr>
            <a:r>
              <a:rPr lang="en-US" sz="2400" b="1"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Wikipedia </a:t>
            </a:r>
            <a:r>
              <a:rPr lang="en-US" sz="2400" b="1" spc="-25" dirty="0" err="1">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Webscrape</a:t>
            </a:r>
            <a:r>
              <a:rPr lang="en-US" sz="2400" b="1" spc="-25"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 Data</a:t>
            </a:r>
            <a:r>
              <a:rPr lang="en-US" sz="2400" b="1" spc="-125"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 </a:t>
            </a:r>
            <a:r>
              <a:rPr lang="en-US" sz="2400" b="1" spc="-5" dirty="0">
                <a:solidFill>
                  <a:schemeClr val="tx2">
                    <a:lumMod val="75000"/>
                  </a:schemeClr>
                </a:solidFill>
                <a:uFill>
                  <a:solidFill>
                    <a:srgbClr val="404040"/>
                  </a:solidFill>
                </a:uFill>
                <a:latin typeface="Times New Roman" panose="02020603050405020304" pitchFamily="18" charset="0"/>
                <a:cs typeface="Times New Roman" panose="02020603050405020304" pitchFamily="18" charset="0"/>
              </a:rPr>
              <a:t>Columns:</a:t>
            </a:r>
            <a:endParaRPr lang="en-US" sz="2400" b="1" dirty="0">
              <a:solidFill>
                <a:schemeClr val="tx2">
                  <a:lumMod val="75000"/>
                </a:schemeClr>
              </a:solidFill>
              <a:latin typeface="Times New Roman" panose="02020603050405020304" pitchFamily="18" charset="0"/>
              <a:cs typeface="Times New Roman" panose="02020603050405020304" pitchFamily="18" charset="0"/>
            </a:endParaRPr>
          </a:p>
          <a:p>
            <a:pPr marL="12700" marR="837565" algn="just">
              <a:lnSpc>
                <a:spcPts val="2200"/>
              </a:lnSpc>
              <a:spcBef>
                <a:spcPts val="1440"/>
              </a:spcBef>
            </a:pPr>
            <a:r>
              <a:rPr lang="en-US" sz="2400" spc="-15" dirty="0">
                <a:solidFill>
                  <a:schemeClr val="tx2">
                    <a:lumMod val="75000"/>
                  </a:schemeClr>
                </a:solidFill>
                <a:latin typeface="Times New Roman" panose="02020603050405020304" pitchFamily="18" charset="0"/>
                <a:cs typeface="Times New Roman" panose="02020603050405020304" pitchFamily="18" charset="0"/>
              </a:rPr>
              <a:t>Flight </a:t>
            </a:r>
            <a:r>
              <a:rPr lang="en-US" sz="2400" dirty="0">
                <a:solidFill>
                  <a:schemeClr val="tx2">
                    <a:lumMod val="75000"/>
                  </a:schemeClr>
                </a:solidFill>
                <a:latin typeface="Times New Roman" panose="02020603050405020304" pitchFamily="18" charset="0"/>
                <a:cs typeface="Times New Roman" panose="02020603050405020304" pitchFamily="18" charset="0"/>
              </a:rPr>
              <a:t>No., </a:t>
            </a:r>
            <a:r>
              <a:rPr lang="en-US" sz="2400" spc="-5"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20" dirty="0">
                <a:solidFill>
                  <a:schemeClr val="tx2">
                    <a:lumMod val="75000"/>
                  </a:schemeClr>
                </a:solidFill>
                <a:latin typeface="Times New Roman" panose="02020603050405020304" pitchFamily="18" charset="0"/>
                <a:cs typeface="Times New Roman" panose="02020603050405020304" pitchFamily="18" charset="0"/>
              </a:rPr>
              <a:t>site, </a:t>
            </a:r>
            <a:r>
              <a:rPr lang="en-US" sz="2400" spc="-25" dirty="0">
                <a:solidFill>
                  <a:schemeClr val="tx2">
                    <a:lumMod val="75000"/>
                  </a:schemeClr>
                </a:solidFill>
                <a:latin typeface="Times New Roman" panose="02020603050405020304" pitchFamily="18" charset="0"/>
                <a:cs typeface="Times New Roman" panose="02020603050405020304" pitchFamily="18" charset="0"/>
              </a:rPr>
              <a:t>Payload, </a:t>
            </a:r>
            <a:r>
              <a:rPr lang="en-US" sz="2400" spc="-20" dirty="0" err="1">
                <a:solidFill>
                  <a:schemeClr val="tx2">
                    <a:lumMod val="75000"/>
                  </a:schemeClr>
                </a:solidFill>
                <a:latin typeface="Times New Roman" panose="02020603050405020304" pitchFamily="18" charset="0"/>
                <a:cs typeface="Times New Roman" panose="02020603050405020304" pitchFamily="18" charset="0"/>
              </a:rPr>
              <a:t>PayloadMass</a:t>
            </a:r>
            <a:r>
              <a:rPr lang="en-US" sz="2400" spc="-2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Orbit, </a:t>
            </a:r>
            <a:r>
              <a:rPr lang="en-US" sz="2400" spc="-60" dirty="0">
                <a:solidFill>
                  <a:schemeClr val="tx2">
                    <a:lumMod val="75000"/>
                  </a:schemeClr>
                </a:solidFill>
                <a:latin typeface="Times New Roman" panose="02020603050405020304" pitchFamily="18" charset="0"/>
                <a:cs typeface="Times New Roman" panose="02020603050405020304" pitchFamily="18" charset="0"/>
              </a:rPr>
              <a:t>Customer, </a:t>
            </a:r>
            <a:r>
              <a:rPr lang="en-US" sz="2400" spc="-5" dirty="0">
                <a:solidFill>
                  <a:schemeClr val="tx2">
                    <a:lumMod val="75000"/>
                  </a:schemeClr>
                </a:solidFill>
                <a:latin typeface="Times New Roman" panose="02020603050405020304" pitchFamily="18" charset="0"/>
                <a:cs typeface="Times New Roman" panose="02020603050405020304" pitchFamily="18" charset="0"/>
              </a:rPr>
              <a:t>Launch </a:t>
            </a:r>
            <a:r>
              <a:rPr lang="en-US" sz="2400" spc="-15" dirty="0">
                <a:solidFill>
                  <a:schemeClr val="tx2">
                    <a:lumMod val="75000"/>
                  </a:schemeClr>
                </a:solidFill>
                <a:latin typeface="Times New Roman" panose="02020603050405020304" pitchFamily="18" charset="0"/>
                <a:cs typeface="Times New Roman" panose="02020603050405020304" pitchFamily="18" charset="0"/>
              </a:rPr>
              <a:t>outcome, </a:t>
            </a:r>
            <a:r>
              <a:rPr lang="en-US" sz="2400" spc="-45" dirty="0">
                <a:solidFill>
                  <a:schemeClr val="tx2">
                    <a:lumMod val="75000"/>
                  </a:schemeClr>
                </a:solidFill>
                <a:latin typeface="Times New Roman" panose="02020603050405020304" pitchFamily="18" charset="0"/>
                <a:cs typeface="Times New Roman" panose="02020603050405020304" pitchFamily="18" charset="0"/>
              </a:rPr>
              <a:t>Version  </a:t>
            </a:r>
            <a:r>
              <a:rPr lang="en-US" sz="2400" spc="-60" dirty="0">
                <a:solidFill>
                  <a:schemeClr val="tx2">
                    <a:lumMod val="75000"/>
                  </a:schemeClr>
                </a:solidFill>
                <a:latin typeface="Times New Roman" panose="02020603050405020304" pitchFamily="18" charset="0"/>
                <a:cs typeface="Times New Roman" panose="02020603050405020304" pitchFamily="18" charset="0"/>
              </a:rPr>
              <a:t>Booster, </a:t>
            </a:r>
            <a:r>
              <a:rPr lang="en-US" sz="2400" spc="-20" dirty="0">
                <a:solidFill>
                  <a:schemeClr val="tx2">
                    <a:lumMod val="75000"/>
                  </a:schemeClr>
                </a:solidFill>
                <a:latin typeface="Times New Roman" panose="02020603050405020304" pitchFamily="18" charset="0"/>
                <a:cs typeface="Times New Roman" panose="02020603050405020304" pitchFamily="18" charset="0"/>
              </a:rPr>
              <a:t>Booster </a:t>
            </a:r>
            <a:r>
              <a:rPr lang="en-US" sz="2400" dirty="0">
                <a:solidFill>
                  <a:schemeClr val="tx2">
                    <a:lumMod val="75000"/>
                  </a:schemeClr>
                </a:solidFill>
                <a:latin typeface="Times New Roman" panose="02020603050405020304" pitchFamily="18" charset="0"/>
                <a:cs typeface="Times New Roman" panose="02020603050405020304" pitchFamily="18" charset="0"/>
              </a:rPr>
              <a:t>landing, </a:t>
            </a:r>
            <a:r>
              <a:rPr lang="en-US" sz="2400" spc="-20" dirty="0">
                <a:solidFill>
                  <a:schemeClr val="tx2">
                    <a:lumMod val="75000"/>
                  </a:schemeClr>
                </a:solidFill>
                <a:latin typeface="Times New Roman" panose="02020603050405020304" pitchFamily="18" charset="0"/>
                <a:cs typeface="Times New Roman" panose="02020603050405020304" pitchFamily="18" charset="0"/>
              </a:rPr>
              <a:t>Date,</a:t>
            </a:r>
            <a:r>
              <a:rPr lang="en-US" sz="2400" spc="40" dirty="0">
                <a:solidFill>
                  <a:schemeClr val="tx2">
                    <a:lumMod val="75000"/>
                  </a:schemeClr>
                </a:solidFill>
                <a:latin typeface="Times New Roman" panose="02020603050405020304" pitchFamily="18" charset="0"/>
                <a:cs typeface="Times New Roman" panose="02020603050405020304" pitchFamily="18" charset="0"/>
              </a:rPr>
              <a:t> </a:t>
            </a:r>
            <a:r>
              <a:rPr lang="en-US" sz="2400" spc="-5" dirty="0">
                <a:solidFill>
                  <a:schemeClr val="tx2">
                    <a:lumMod val="75000"/>
                  </a:schemeClr>
                </a:solidFill>
                <a:latin typeface="Times New Roman" panose="02020603050405020304" pitchFamily="18" charset="0"/>
                <a:cs typeface="Times New Roman" panose="02020603050405020304" pitchFamily="18" charset="0"/>
              </a:rPr>
              <a:t>Time</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90612" y="6051898"/>
            <a:ext cx="2743200" cy="401638"/>
          </a:xfrm>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58" name="object 3">
            <a:extLst>
              <a:ext uri="{FF2B5EF4-FFF2-40B4-BE49-F238E27FC236}">
                <a16:creationId xmlns:a16="http://schemas.microsoft.com/office/drawing/2014/main" id="{8B1CC235-7BC1-4424-8186-0A41680B274A}"/>
              </a:ext>
            </a:extLst>
          </p:cNvPr>
          <p:cNvSpPr/>
          <p:nvPr/>
        </p:nvSpPr>
        <p:spPr>
          <a:xfrm>
            <a:off x="449451" y="1817878"/>
            <a:ext cx="3794346" cy="4501472"/>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0070C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8" name="object 5">
            <a:extLst>
              <a:ext uri="{FF2B5EF4-FFF2-40B4-BE49-F238E27FC236}">
                <a16:creationId xmlns:a16="http://schemas.microsoft.com/office/drawing/2014/main" id="{D2D31862-5C70-4F64-8542-6A416DF0DB9D}"/>
              </a:ext>
            </a:extLst>
          </p:cNvPr>
          <p:cNvSpPr txBox="1"/>
          <p:nvPr/>
        </p:nvSpPr>
        <p:spPr>
          <a:xfrm>
            <a:off x="725376" y="2100580"/>
            <a:ext cx="3016885" cy="1045210"/>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4015"/>
              </a:lnSpc>
              <a:spcBef>
                <a:spcPts val="100"/>
              </a:spcBef>
            </a:pPr>
            <a:r>
              <a:rPr sz="3600" spc="-280" dirty="0">
                <a:solidFill>
                  <a:srgbClr val="FFFFFF"/>
                </a:solidFill>
                <a:latin typeface="Arial"/>
                <a:cs typeface="Arial"/>
              </a:rPr>
              <a:t>Data </a:t>
            </a:r>
            <a:r>
              <a:rPr sz="3600" spc="-185" dirty="0">
                <a:solidFill>
                  <a:srgbClr val="FFFFFF"/>
                </a:solidFill>
                <a:latin typeface="Arial"/>
                <a:cs typeface="Arial"/>
              </a:rPr>
              <a:t>Collection</a:t>
            </a:r>
            <a:r>
              <a:rPr sz="3600" spc="-525" dirty="0">
                <a:solidFill>
                  <a:srgbClr val="FFFFFF"/>
                </a:solidFill>
                <a:latin typeface="Arial"/>
                <a:cs typeface="Arial"/>
              </a:rPr>
              <a:t> </a:t>
            </a:r>
            <a:r>
              <a:rPr sz="3600" spc="-210" dirty="0">
                <a:solidFill>
                  <a:srgbClr val="FFFFFF"/>
                </a:solidFill>
                <a:latin typeface="Arial"/>
                <a:cs typeface="Arial"/>
              </a:rPr>
              <a:t>–</a:t>
            </a:r>
            <a:endParaRPr sz="3600">
              <a:latin typeface="Arial"/>
              <a:cs typeface="Arial"/>
            </a:endParaRPr>
          </a:p>
          <a:p>
            <a:pPr marL="12700">
              <a:lnSpc>
                <a:spcPts val="4015"/>
              </a:lnSpc>
            </a:pPr>
            <a:r>
              <a:rPr sz="3600" spc="-425" dirty="0">
                <a:solidFill>
                  <a:srgbClr val="FFFFFF"/>
                </a:solidFill>
                <a:latin typeface="Arial"/>
                <a:cs typeface="Arial"/>
              </a:rPr>
              <a:t>SpaceX</a:t>
            </a:r>
            <a:r>
              <a:rPr sz="3600" spc="-385" dirty="0">
                <a:solidFill>
                  <a:srgbClr val="FFFFFF"/>
                </a:solidFill>
                <a:latin typeface="Arial"/>
                <a:cs typeface="Arial"/>
              </a:rPr>
              <a:t> API</a:t>
            </a:r>
            <a:endParaRPr sz="3600">
              <a:latin typeface="Arial"/>
              <a:cs typeface="Arial"/>
            </a:endParaRPr>
          </a:p>
        </p:txBody>
      </p:sp>
      <p:sp>
        <p:nvSpPr>
          <p:cNvPr id="9" name="object 6">
            <a:extLst>
              <a:ext uri="{FF2B5EF4-FFF2-40B4-BE49-F238E27FC236}">
                <a16:creationId xmlns:a16="http://schemas.microsoft.com/office/drawing/2014/main" id="{4C54929B-C160-450F-9CDD-9FF4C0F5E914}"/>
              </a:ext>
            </a:extLst>
          </p:cNvPr>
          <p:cNvSpPr/>
          <p:nvPr/>
        </p:nvSpPr>
        <p:spPr>
          <a:xfrm>
            <a:off x="5252469" y="2093721"/>
            <a:ext cx="237744" cy="1389888"/>
          </a:xfrm>
          <a:prstGeom prst="rect">
            <a:avLst/>
          </a:prstGeom>
          <a:solidFill>
            <a:srgbClr val="0070C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nvGrpSpPr>
          <p:cNvPr id="10" name="object 7">
            <a:extLst>
              <a:ext uri="{FF2B5EF4-FFF2-40B4-BE49-F238E27FC236}">
                <a16:creationId xmlns:a16="http://schemas.microsoft.com/office/drawing/2014/main" id="{EEF1F936-7BC5-4525-A6D5-2DAD8661F430}"/>
              </a:ext>
            </a:extLst>
          </p:cNvPr>
          <p:cNvGrpSpPr/>
          <p:nvPr/>
        </p:nvGrpSpPr>
        <p:grpSpPr>
          <a:xfrm>
            <a:off x="4972052" y="1817878"/>
            <a:ext cx="1851660" cy="1607820"/>
            <a:chOff x="4782311" y="1478280"/>
            <a:chExt cx="1851660" cy="1607820"/>
          </a:xfrm>
          <a:solidFill>
            <a:srgbClr val="0070C0"/>
          </a:solidFill>
        </p:grpSpPr>
        <p:sp>
          <p:nvSpPr>
            <p:cNvPr id="54" name="object 8">
              <a:extLst>
                <a:ext uri="{FF2B5EF4-FFF2-40B4-BE49-F238E27FC236}">
                  <a16:creationId xmlns:a16="http://schemas.microsoft.com/office/drawing/2014/main" id="{91D7A0F2-6996-436E-B3DB-966492A5C934}"/>
                </a:ext>
              </a:extLst>
            </p:cNvPr>
            <p:cNvSpPr/>
            <p:nvPr/>
          </p:nvSpPr>
          <p:spPr>
            <a:xfrm>
              <a:off x="5084063" y="1766316"/>
              <a:ext cx="158496" cy="1319784"/>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5" name="object 9">
              <a:extLst>
                <a:ext uri="{FF2B5EF4-FFF2-40B4-BE49-F238E27FC236}">
                  <a16:creationId xmlns:a16="http://schemas.microsoft.com/office/drawing/2014/main" id="{D645808C-1C4A-4B02-BBA9-1A63885813C3}"/>
                </a:ext>
              </a:extLst>
            </p:cNvPr>
            <p:cNvSpPr/>
            <p:nvPr/>
          </p:nvSpPr>
          <p:spPr>
            <a:xfrm>
              <a:off x="4782311" y="1478280"/>
              <a:ext cx="1851660" cy="1143000"/>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6" name="object 10">
              <a:extLst>
                <a:ext uri="{FF2B5EF4-FFF2-40B4-BE49-F238E27FC236}">
                  <a16:creationId xmlns:a16="http://schemas.microsoft.com/office/drawing/2014/main" id="{26BC1BA2-44CF-4AE1-B851-A08A8FBD26DE}"/>
                </a:ext>
              </a:extLst>
            </p:cNvPr>
            <p:cNvSpPr/>
            <p:nvPr/>
          </p:nvSpPr>
          <p:spPr>
            <a:xfrm>
              <a:off x="4888991" y="1719072"/>
              <a:ext cx="1677923" cy="696467"/>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7" name="object 11">
              <a:extLst>
                <a:ext uri="{FF2B5EF4-FFF2-40B4-BE49-F238E27FC236}">
                  <a16:creationId xmlns:a16="http://schemas.microsoft.com/office/drawing/2014/main" id="{A06E153E-F1F0-4B98-A5F4-ADB6014BD689}"/>
                </a:ext>
              </a:extLst>
            </p:cNvPr>
            <p:cNvSpPr/>
            <p:nvPr/>
          </p:nvSpPr>
          <p:spPr>
            <a:xfrm>
              <a:off x="4803647" y="1499616"/>
              <a:ext cx="1772411" cy="1063752"/>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1" name="object 12">
            <a:extLst>
              <a:ext uri="{FF2B5EF4-FFF2-40B4-BE49-F238E27FC236}">
                <a16:creationId xmlns:a16="http://schemas.microsoft.com/office/drawing/2014/main" id="{70FA7A93-3AFC-49E3-9A03-C033BCA96E77}"/>
              </a:ext>
            </a:extLst>
          </p:cNvPr>
          <p:cNvSpPr txBox="1"/>
          <p:nvPr/>
        </p:nvSpPr>
        <p:spPr>
          <a:xfrm>
            <a:off x="5205606" y="2105659"/>
            <a:ext cx="1327150" cy="462915"/>
          </a:xfrm>
          <a:prstGeom prst="rect">
            <a:avLst/>
          </a:prstGeom>
          <a:solidFill>
            <a:srgbClr val="0070C0"/>
          </a:solidFill>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nSpc>
                <a:spcPts val="1639"/>
              </a:lnSpc>
              <a:spcBef>
                <a:spcPts val="285"/>
              </a:spcBef>
            </a:pPr>
            <a:r>
              <a:rPr sz="1500" b="1" spc="-5" dirty="0">
                <a:solidFill>
                  <a:srgbClr val="FFFFFF"/>
                </a:solidFill>
                <a:latin typeface="Carlito"/>
                <a:cs typeface="Carlito"/>
              </a:rPr>
              <a:t>Request </a:t>
            </a:r>
            <a:r>
              <a:rPr sz="1500" b="1" spc="-10" dirty="0">
                <a:solidFill>
                  <a:srgbClr val="FFFFFF"/>
                </a:solidFill>
                <a:latin typeface="Carlito"/>
                <a:cs typeface="Carlito"/>
              </a:rPr>
              <a:t>(Space</a:t>
            </a:r>
            <a:r>
              <a:rPr sz="1500" b="1" spc="-240" dirty="0">
                <a:solidFill>
                  <a:srgbClr val="FFFFFF"/>
                </a:solidFill>
                <a:latin typeface="Carlito"/>
                <a:cs typeface="Carlito"/>
              </a:rPr>
              <a:t> </a:t>
            </a:r>
            <a:r>
              <a:rPr sz="1500" b="1" dirty="0">
                <a:solidFill>
                  <a:srgbClr val="FFFFFF"/>
                </a:solidFill>
                <a:latin typeface="Carlito"/>
                <a:cs typeface="Carlito"/>
              </a:rPr>
              <a:t>X  APIs)</a:t>
            </a:r>
            <a:endParaRPr sz="1500" b="1">
              <a:latin typeface="Carlito"/>
              <a:cs typeface="Carlito"/>
            </a:endParaRPr>
          </a:p>
        </p:txBody>
      </p:sp>
      <p:grpSp>
        <p:nvGrpSpPr>
          <p:cNvPr id="12" name="object 13">
            <a:extLst>
              <a:ext uri="{FF2B5EF4-FFF2-40B4-BE49-F238E27FC236}">
                <a16:creationId xmlns:a16="http://schemas.microsoft.com/office/drawing/2014/main" id="{A5E15CB6-53F6-42B1-B50F-3DA5D9ACAE8A}"/>
              </a:ext>
            </a:extLst>
          </p:cNvPr>
          <p:cNvGrpSpPr/>
          <p:nvPr/>
        </p:nvGrpSpPr>
        <p:grpSpPr>
          <a:xfrm>
            <a:off x="4972052" y="3146805"/>
            <a:ext cx="1851660" cy="1665732"/>
            <a:chOff x="4782311" y="2807207"/>
            <a:chExt cx="1851660" cy="1665732"/>
          </a:xfrm>
          <a:solidFill>
            <a:srgbClr val="0070C0"/>
          </a:solidFill>
        </p:grpSpPr>
        <p:sp>
          <p:nvSpPr>
            <p:cNvPr id="49" name="object 14">
              <a:extLst>
                <a:ext uri="{FF2B5EF4-FFF2-40B4-BE49-F238E27FC236}">
                  <a16:creationId xmlns:a16="http://schemas.microsoft.com/office/drawing/2014/main" id="{35B0B50F-E145-41AE-955C-17D7383A458D}"/>
                </a:ext>
              </a:extLst>
            </p:cNvPr>
            <p:cNvSpPr/>
            <p:nvPr/>
          </p:nvSpPr>
          <p:spPr>
            <a:xfrm>
              <a:off x="5062727" y="3073907"/>
              <a:ext cx="237744" cy="1399032"/>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0" name="object 15">
              <a:extLst>
                <a:ext uri="{FF2B5EF4-FFF2-40B4-BE49-F238E27FC236}">
                  <a16:creationId xmlns:a16="http://schemas.microsoft.com/office/drawing/2014/main" id="{57A2E5DB-BF37-42C2-A156-906190E9BFD3}"/>
                </a:ext>
              </a:extLst>
            </p:cNvPr>
            <p:cNvSpPr/>
            <p:nvPr/>
          </p:nvSpPr>
          <p:spPr>
            <a:xfrm>
              <a:off x="5084063" y="3095243"/>
              <a:ext cx="158496" cy="1319784"/>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1" name="object 16">
              <a:extLst>
                <a:ext uri="{FF2B5EF4-FFF2-40B4-BE49-F238E27FC236}">
                  <a16:creationId xmlns:a16="http://schemas.microsoft.com/office/drawing/2014/main" id="{CBFAD2DD-2123-4C6A-9D07-3D42E53D96F8}"/>
                </a:ext>
              </a:extLst>
            </p:cNvPr>
            <p:cNvSpPr/>
            <p:nvPr/>
          </p:nvSpPr>
          <p:spPr>
            <a:xfrm>
              <a:off x="4782311" y="2807207"/>
              <a:ext cx="1851660" cy="1143000"/>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2" name="object 17">
              <a:extLst>
                <a:ext uri="{FF2B5EF4-FFF2-40B4-BE49-F238E27FC236}">
                  <a16:creationId xmlns:a16="http://schemas.microsoft.com/office/drawing/2014/main" id="{96D5F6FF-FEE4-4265-A2B8-39E301FA3406}"/>
                </a:ext>
              </a:extLst>
            </p:cNvPr>
            <p:cNvSpPr/>
            <p:nvPr/>
          </p:nvSpPr>
          <p:spPr>
            <a:xfrm>
              <a:off x="4888991" y="2839211"/>
              <a:ext cx="1677923" cy="111556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3" name="object 18">
              <a:extLst>
                <a:ext uri="{FF2B5EF4-FFF2-40B4-BE49-F238E27FC236}">
                  <a16:creationId xmlns:a16="http://schemas.microsoft.com/office/drawing/2014/main" id="{7837188E-FBC8-48D0-8F01-ABB65CA50E88}"/>
                </a:ext>
              </a:extLst>
            </p:cNvPr>
            <p:cNvSpPr/>
            <p:nvPr/>
          </p:nvSpPr>
          <p:spPr>
            <a:xfrm>
              <a:off x="4803647" y="2828543"/>
              <a:ext cx="1772411" cy="1063752"/>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3" name="object 19">
            <a:extLst>
              <a:ext uri="{FF2B5EF4-FFF2-40B4-BE49-F238E27FC236}">
                <a16:creationId xmlns:a16="http://schemas.microsoft.com/office/drawing/2014/main" id="{2DCF779D-3B19-4E7A-A892-B84B20FA021E}"/>
              </a:ext>
            </a:extLst>
          </p:cNvPr>
          <p:cNvSpPr txBox="1"/>
          <p:nvPr/>
        </p:nvSpPr>
        <p:spPr>
          <a:xfrm>
            <a:off x="5205606" y="3226181"/>
            <a:ext cx="1332865" cy="882015"/>
          </a:xfrm>
          <a:prstGeom prst="rect">
            <a:avLst/>
          </a:prstGeom>
          <a:solidFill>
            <a:srgbClr val="0070C0"/>
          </a:solidFill>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nSpc>
                <a:spcPct val="91600"/>
              </a:lnSpc>
              <a:spcBef>
                <a:spcPts val="250"/>
              </a:spcBef>
            </a:pPr>
            <a:r>
              <a:rPr sz="1500" b="1" dirty="0">
                <a:solidFill>
                  <a:srgbClr val="FFFFFF"/>
                </a:solidFill>
                <a:latin typeface="Carlito"/>
                <a:cs typeface="Carlito"/>
              </a:rPr>
              <a:t>JSON </a:t>
            </a:r>
            <a:r>
              <a:rPr sz="1500" b="1" spc="-5" dirty="0">
                <a:solidFill>
                  <a:srgbClr val="FFFFFF"/>
                </a:solidFill>
                <a:latin typeface="Carlito"/>
                <a:cs typeface="Carlito"/>
              </a:rPr>
              <a:t>file </a:t>
            </a:r>
            <a:r>
              <a:rPr sz="1500" b="1" dirty="0">
                <a:solidFill>
                  <a:srgbClr val="FFFFFF"/>
                </a:solidFill>
                <a:latin typeface="Carlito"/>
                <a:cs typeface="Carlito"/>
              </a:rPr>
              <a:t>+  </a:t>
            </a:r>
            <a:r>
              <a:rPr sz="1500" b="1" spc="-10" dirty="0">
                <a:solidFill>
                  <a:srgbClr val="FFFFFF"/>
                </a:solidFill>
                <a:latin typeface="Carlito"/>
                <a:cs typeface="Carlito"/>
              </a:rPr>
              <a:t>Lists(Launch</a:t>
            </a:r>
            <a:r>
              <a:rPr sz="1500" b="1" spc="-125" dirty="0">
                <a:solidFill>
                  <a:srgbClr val="FFFFFF"/>
                </a:solidFill>
                <a:latin typeface="Carlito"/>
                <a:cs typeface="Carlito"/>
              </a:rPr>
              <a:t> </a:t>
            </a:r>
            <a:r>
              <a:rPr sz="1500" b="1" spc="-10" dirty="0">
                <a:solidFill>
                  <a:srgbClr val="FFFFFF"/>
                </a:solidFill>
                <a:latin typeface="Carlito"/>
                <a:cs typeface="Carlito"/>
              </a:rPr>
              <a:t>Site,  </a:t>
            </a:r>
            <a:r>
              <a:rPr sz="1500" b="1" spc="-5" dirty="0">
                <a:solidFill>
                  <a:srgbClr val="FFFFFF"/>
                </a:solidFill>
                <a:latin typeface="Carlito"/>
                <a:cs typeface="Carlito"/>
              </a:rPr>
              <a:t>Booster </a:t>
            </a:r>
            <a:r>
              <a:rPr sz="1500" b="1" spc="-25" dirty="0">
                <a:solidFill>
                  <a:srgbClr val="FFFFFF"/>
                </a:solidFill>
                <a:latin typeface="Carlito"/>
                <a:cs typeface="Carlito"/>
              </a:rPr>
              <a:t>Version,  </a:t>
            </a:r>
            <a:r>
              <a:rPr sz="1500" b="1" spc="-20" dirty="0">
                <a:solidFill>
                  <a:srgbClr val="FFFFFF"/>
                </a:solidFill>
                <a:latin typeface="Carlito"/>
                <a:cs typeface="Carlito"/>
              </a:rPr>
              <a:t>Payload</a:t>
            </a:r>
            <a:r>
              <a:rPr sz="1500" b="1" spc="-75" dirty="0">
                <a:solidFill>
                  <a:srgbClr val="FFFFFF"/>
                </a:solidFill>
                <a:latin typeface="Carlito"/>
                <a:cs typeface="Carlito"/>
              </a:rPr>
              <a:t> </a:t>
            </a:r>
            <a:r>
              <a:rPr sz="1500" b="1" spc="-15" dirty="0">
                <a:solidFill>
                  <a:srgbClr val="FFFFFF"/>
                </a:solidFill>
                <a:latin typeface="Carlito"/>
                <a:cs typeface="Carlito"/>
              </a:rPr>
              <a:t>Data)</a:t>
            </a:r>
            <a:endParaRPr sz="1500" b="1" dirty="0">
              <a:latin typeface="Carlito"/>
              <a:cs typeface="Carlito"/>
            </a:endParaRPr>
          </a:p>
        </p:txBody>
      </p:sp>
      <p:grpSp>
        <p:nvGrpSpPr>
          <p:cNvPr id="14" name="object 20">
            <a:extLst>
              <a:ext uri="{FF2B5EF4-FFF2-40B4-BE49-F238E27FC236}">
                <a16:creationId xmlns:a16="http://schemas.microsoft.com/office/drawing/2014/main" id="{689E8F20-741A-4089-8445-6F4A12C43AEC}"/>
              </a:ext>
            </a:extLst>
          </p:cNvPr>
          <p:cNvGrpSpPr/>
          <p:nvPr/>
        </p:nvGrpSpPr>
        <p:grpSpPr>
          <a:xfrm>
            <a:off x="4972052" y="4477257"/>
            <a:ext cx="2790443" cy="1141476"/>
            <a:chOff x="4782311" y="4137659"/>
            <a:chExt cx="2790443" cy="1141476"/>
          </a:xfrm>
          <a:solidFill>
            <a:srgbClr val="0070C0"/>
          </a:solidFill>
        </p:grpSpPr>
        <p:sp>
          <p:nvSpPr>
            <p:cNvPr id="44" name="object 21">
              <a:extLst>
                <a:ext uri="{FF2B5EF4-FFF2-40B4-BE49-F238E27FC236}">
                  <a16:creationId xmlns:a16="http://schemas.microsoft.com/office/drawing/2014/main" id="{04A0E85D-DE74-420B-AD67-6CCB9640392D}"/>
                </a:ext>
              </a:extLst>
            </p:cNvPr>
            <p:cNvSpPr/>
            <p:nvPr/>
          </p:nvSpPr>
          <p:spPr>
            <a:xfrm>
              <a:off x="5146547" y="4319015"/>
              <a:ext cx="2426207" cy="23926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5" name="object 22">
              <a:extLst>
                <a:ext uri="{FF2B5EF4-FFF2-40B4-BE49-F238E27FC236}">
                  <a16:creationId xmlns:a16="http://schemas.microsoft.com/office/drawing/2014/main" id="{298BB445-F3CD-4E33-BC70-0320A54A90EA}"/>
                </a:ext>
              </a:extLst>
            </p:cNvPr>
            <p:cNvSpPr/>
            <p:nvPr/>
          </p:nvSpPr>
          <p:spPr>
            <a:xfrm>
              <a:off x="5167883" y="4340351"/>
              <a:ext cx="2346960" cy="160019"/>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6" name="object 23">
              <a:extLst>
                <a:ext uri="{FF2B5EF4-FFF2-40B4-BE49-F238E27FC236}">
                  <a16:creationId xmlns:a16="http://schemas.microsoft.com/office/drawing/2014/main" id="{3A2307E1-282C-4A96-953E-6F7713BADF2A}"/>
                </a:ext>
              </a:extLst>
            </p:cNvPr>
            <p:cNvSpPr/>
            <p:nvPr/>
          </p:nvSpPr>
          <p:spPr>
            <a:xfrm>
              <a:off x="4782311" y="4137659"/>
              <a:ext cx="1851660" cy="114147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7" name="object 24">
              <a:extLst>
                <a:ext uri="{FF2B5EF4-FFF2-40B4-BE49-F238E27FC236}">
                  <a16:creationId xmlns:a16="http://schemas.microsoft.com/office/drawing/2014/main" id="{9B7EC9EB-0CA2-465F-AEAB-EEFED2C21CC2}"/>
                </a:ext>
              </a:extLst>
            </p:cNvPr>
            <p:cNvSpPr/>
            <p:nvPr/>
          </p:nvSpPr>
          <p:spPr>
            <a:xfrm>
              <a:off x="4850891" y="4273295"/>
              <a:ext cx="1755648" cy="90525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8" name="object 25">
              <a:extLst>
                <a:ext uri="{FF2B5EF4-FFF2-40B4-BE49-F238E27FC236}">
                  <a16:creationId xmlns:a16="http://schemas.microsoft.com/office/drawing/2014/main" id="{51C761A3-20A8-49AF-852D-85120B7B4EA9}"/>
                </a:ext>
              </a:extLst>
            </p:cNvPr>
            <p:cNvSpPr/>
            <p:nvPr/>
          </p:nvSpPr>
          <p:spPr>
            <a:xfrm>
              <a:off x="4803647" y="4158995"/>
              <a:ext cx="1772411" cy="1062227"/>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5" name="object 26">
            <a:extLst>
              <a:ext uri="{FF2B5EF4-FFF2-40B4-BE49-F238E27FC236}">
                <a16:creationId xmlns:a16="http://schemas.microsoft.com/office/drawing/2014/main" id="{24C706C1-65AA-4993-8718-D97C6209577F}"/>
              </a:ext>
            </a:extLst>
          </p:cNvPr>
          <p:cNvSpPr txBox="1"/>
          <p:nvPr/>
        </p:nvSpPr>
        <p:spPr>
          <a:xfrm>
            <a:off x="5167506" y="4660518"/>
            <a:ext cx="1403985" cy="664845"/>
          </a:xfrm>
          <a:prstGeom prst="rect">
            <a:avLst/>
          </a:prstGeom>
          <a:solidFill>
            <a:srgbClr val="0070C0"/>
          </a:solidFill>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89800"/>
              </a:lnSpc>
              <a:spcBef>
                <a:spcPts val="280"/>
              </a:spcBef>
            </a:pPr>
            <a:r>
              <a:rPr sz="1500" b="1" spc="-10" dirty="0">
                <a:solidFill>
                  <a:srgbClr val="FFFFFF"/>
                </a:solidFill>
                <a:latin typeface="Carlito"/>
                <a:cs typeface="Carlito"/>
              </a:rPr>
              <a:t>Json_normalize</a:t>
            </a:r>
            <a:r>
              <a:rPr sz="1500" b="1" spc="-170" dirty="0">
                <a:solidFill>
                  <a:srgbClr val="FFFFFF"/>
                </a:solidFill>
                <a:latin typeface="Carlito"/>
                <a:cs typeface="Carlito"/>
              </a:rPr>
              <a:t> </a:t>
            </a:r>
            <a:r>
              <a:rPr sz="1500" b="1" spc="-25" dirty="0">
                <a:solidFill>
                  <a:srgbClr val="FFFFFF"/>
                </a:solidFill>
                <a:latin typeface="Carlito"/>
                <a:cs typeface="Carlito"/>
              </a:rPr>
              <a:t>to  </a:t>
            </a:r>
            <a:r>
              <a:rPr sz="1500" b="1" spc="-20" dirty="0">
                <a:solidFill>
                  <a:srgbClr val="FFFFFF"/>
                </a:solidFill>
                <a:latin typeface="Carlito"/>
                <a:cs typeface="Carlito"/>
              </a:rPr>
              <a:t>DataFrame data  from</a:t>
            </a:r>
            <a:r>
              <a:rPr sz="1500" b="1" spc="-45" dirty="0">
                <a:solidFill>
                  <a:srgbClr val="FFFFFF"/>
                </a:solidFill>
                <a:latin typeface="Carlito"/>
                <a:cs typeface="Carlito"/>
              </a:rPr>
              <a:t> </a:t>
            </a:r>
            <a:r>
              <a:rPr sz="1500" b="1" dirty="0">
                <a:solidFill>
                  <a:srgbClr val="FFFFFF"/>
                </a:solidFill>
                <a:latin typeface="Carlito"/>
                <a:cs typeface="Carlito"/>
              </a:rPr>
              <a:t>JSON</a:t>
            </a:r>
            <a:endParaRPr sz="1500" b="1">
              <a:latin typeface="Carlito"/>
              <a:cs typeface="Carlito"/>
            </a:endParaRPr>
          </a:p>
        </p:txBody>
      </p:sp>
      <p:grpSp>
        <p:nvGrpSpPr>
          <p:cNvPr id="16" name="object 27">
            <a:extLst>
              <a:ext uri="{FF2B5EF4-FFF2-40B4-BE49-F238E27FC236}">
                <a16:creationId xmlns:a16="http://schemas.microsoft.com/office/drawing/2014/main" id="{13333DDF-708A-4436-899E-F2BB24E8547C}"/>
              </a:ext>
            </a:extLst>
          </p:cNvPr>
          <p:cNvGrpSpPr/>
          <p:nvPr/>
        </p:nvGrpSpPr>
        <p:grpSpPr>
          <a:xfrm>
            <a:off x="7329681" y="3413505"/>
            <a:ext cx="1859280" cy="2205228"/>
            <a:chOff x="7139940" y="3073907"/>
            <a:chExt cx="1859280" cy="2205228"/>
          </a:xfrm>
          <a:solidFill>
            <a:srgbClr val="0070C0"/>
          </a:solidFill>
        </p:grpSpPr>
        <p:sp>
          <p:nvSpPr>
            <p:cNvPr id="39" name="object 28">
              <a:extLst>
                <a:ext uri="{FF2B5EF4-FFF2-40B4-BE49-F238E27FC236}">
                  <a16:creationId xmlns:a16="http://schemas.microsoft.com/office/drawing/2014/main" id="{22DBEEA0-278B-4BB6-B569-EB6B4501F91E}"/>
                </a:ext>
              </a:extLst>
            </p:cNvPr>
            <p:cNvSpPr/>
            <p:nvPr/>
          </p:nvSpPr>
          <p:spPr>
            <a:xfrm>
              <a:off x="7418832" y="3073907"/>
              <a:ext cx="239268" cy="1399032"/>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0" name="object 29">
              <a:extLst>
                <a:ext uri="{FF2B5EF4-FFF2-40B4-BE49-F238E27FC236}">
                  <a16:creationId xmlns:a16="http://schemas.microsoft.com/office/drawing/2014/main" id="{D707B4AA-DEB5-4C32-AD6A-AE477091C0BF}"/>
                </a:ext>
              </a:extLst>
            </p:cNvPr>
            <p:cNvSpPr/>
            <p:nvPr/>
          </p:nvSpPr>
          <p:spPr>
            <a:xfrm>
              <a:off x="7440168" y="3095243"/>
              <a:ext cx="160020" cy="1319784"/>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1" name="object 30">
              <a:extLst>
                <a:ext uri="{FF2B5EF4-FFF2-40B4-BE49-F238E27FC236}">
                  <a16:creationId xmlns:a16="http://schemas.microsoft.com/office/drawing/2014/main" id="{E89E5ADC-6617-4CB2-B600-54FA5FACFF73}"/>
                </a:ext>
              </a:extLst>
            </p:cNvPr>
            <p:cNvSpPr/>
            <p:nvPr/>
          </p:nvSpPr>
          <p:spPr>
            <a:xfrm>
              <a:off x="7139940" y="4137659"/>
              <a:ext cx="1851659" cy="114147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2" name="object 31">
              <a:extLst>
                <a:ext uri="{FF2B5EF4-FFF2-40B4-BE49-F238E27FC236}">
                  <a16:creationId xmlns:a16="http://schemas.microsoft.com/office/drawing/2014/main" id="{DC52410B-4175-4915-B6B7-99455543A69C}"/>
                </a:ext>
              </a:extLst>
            </p:cNvPr>
            <p:cNvSpPr/>
            <p:nvPr/>
          </p:nvSpPr>
          <p:spPr>
            <a:xfrm>
              <a:off x="7173468" y="4378451"/>
              <a:ext cx="1825752" cy="694944"/>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3" name="object 32">
              <a:extLst>
                <a:ext uri="{FF2B5EF4-FFF2-40B4-BE49-F238E27FC236}">
                  <a16:creationId xmlns:a16="http://schemas.microsoft.com/office/drawing/2014/main" id="{EE416EC8-BA80-4434-BCAB-1B431D1DD4AD}"/>
                </a:ext>
              </a:extLst>
            </p:cNvPr>
            <p:cNvSpPr/>
            <p:nvPr/>
          </p:nvSpPr>
          <p:spPr>
            <a:xfrm>
              <a:off x="7161276" y="4158995"/>
              <a:ext cx="1772412" cy="1062227"/>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7" name="object 33">
            <a:extLst>
              <a:ext uri="{FF2B5EF4-FFF2-40B4-BE49-F238E27FC236}">
                <a16:creationId xmlns:a16="http://schemas.microsoft.com/office/drawing/2014/main" id="{97FFB9CA-9032-4D17-BA69-54421F53CB46}"/>
              </a:ext>
            </a:extLst>
          </p:cNvPr>
          <p:cNvSpPr txBox="1"/>
          <p:nvPr/>
        </p:nvSpPr>
        <p:spPr>
          <a:xfrm>
            <a:off x="7490462" y="4765040"/>
            <a:ext cx="1632967" cy="446917"/>
          </a:xfrm>
          <a:prstGeom prst="rect">
            <a:avLst/>
          </a:prstGeom>
          <a:solidFill>
            <a:srgbClr val="0070C0"/>
          </a:solidFill>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5945" marR="5080" indent="-563880">
              <a:lnSpc>
                <a:spcPts val="1639"/>
              </a:lnSpc>
              <a:spcBef>
                <a:spcPts val="285"/>
              </a:spcBef>
            </a:pPr>
            <a:r>
              <a:rPr sz="1500" b="1" dirty="0">
                <a:solidFill>
                  <a:srgbClr val="FFFFFF"/>
                </a:solidFill>
                <a:latin typeface="Carlito"/>
                <a:cs typeface="Carlito"/>
              </a:rPr>
              <a:t>Dictionary</a:t>
            </a:r>
            <a:r>
              <a:rPr sz="1500" b="1" spc="-95" dirty="0">
                <a:solidFill>
                  <a:srgbClr val="FFFFFF"/>
                </a:solidFill>
                <a:latin typeface="Carlito"/>
                <a:cs typeface="Carlito"/>
              </a:rPr>
              <a:t> </a:t>
            </a:r>
            <a:r>
              <a:rPr sz="1500" b="1" spc="-25" dirty="0">
                <a:solidFill>
                  <a:srgbClr val="FFFFFF"/>
                </a:solidFill>
                <a:latin typeface="Carlito"/>
                <a:cs typeface="Carlito"/>
              </a:rPr>
              <a:t>relevant  </a:t>
            </a:r>
            <a:r>
              <a:rPr sz="1500" b="1" spc="-20" dirty="0">
                <a:solidFill>
                  <a:srgbClr val="FFFFFF"/>
                </a:solidFill>
                <a:latin typeface="Carlito"/>
                <a:cs typeface="Carlito"/>
              </a:rPr>
              <a:t>data</a:t>
            </a:r>
            <a:endParaRPr sz="1500" b="1" dirty="0">
              <a:latin typeface="Carlito"/>
              <a:cs typeface="Carlito"/>
            </a:endParaRPr>
          </a:p>
        </p:txBody>
      </p:sp>
      <p:grpSp>
        <p:nvGrpSpPr>
          <p:cNvPr id="18" name="object 34">
            <a:extLst>
              <a:ext uri="{FF2B5EF4-FFF2-40B4-BE49-F238E27FC236}">
                <a16:creationId xmlns:a16="http://schemas.microsoft.com/office/drawing/2014/main" id="{DBD0BA8C-0266-4682-BDCC-E18E2079DDAB}"/>
              </a:ext>
            </a:extLst>
          </p:cNvPr>
          <p:cNvGrpSpPr/>
          <p:nvPr/>
        </p:nvGrpSpPr>
        <p:grpSpPr>
          <a:xfrm>
            <a:off x="7354065" y="2084577"/>
            <a:ext cx="1851659" cy="2196084"/>
            <a:chOff x="7164324" y="1744979"/>
            <a:chExt cx="1851659" cy="2196084"/>
          </a:xfrm>
          <a:solidFill>
            <a:srgbClr val="0070C0"/>
          </a:solidFill>
        </p:grpSpPr>
        <p:sp>
          <p:nvSpPr>
            <p:cNvPr id="34" name="object 35">
              <a:extLst>
                <a:ext uri="{FF2B5EF4-FFF2-40B4-BE49-F238E27FC236}">
                  <a16:creationId xmlns:a16="http://schemas.microsoft.com/office/drawing/2014/main" id="{86836AE2-7D94-4D32-ABF6-FA1569C084FA}"/>
                </a:ext>
              </a:extLst>
            </p:cNvPr>
            <p:cNvSpPr/>
            <p:nvPr/>
          </p:nvSpPr>
          <p:spPr>
            <a:xfrm>
              <a:off x="7418832" y="1744979"/>
              <a:ext cx="239268" cy="1399032"/>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5" name="object 36">
              <a:extLst>
                <a:ext uri="{FF2B5EF4-FFF2-40B4-BE49-F238E27FC236}">
                  <a16:creationId xmlns:a16="http://schemas.microsoft.com/office/drawing/2014/main" id="{F9995A26-441A-4284-98E1-EB5B56CB8829}"/>
                </a:ext>
              </a:extLst>
            </p:cNvPr>
            <p:cNvSpPr/>
            <p:nvPr/>
          </p:nvSpPr>
          <p:spPr>
            <a:xfrm>
              <a:off x="7440168" y="1766315"/>
              <a:ext cx="160020" cy="1319784"/>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6" name="object 37">
              <a:extLst>
                <a:ext uri="{FF2B5EF4-FFF2-40B4-BE49-F238E27FC236}">
                  <a16:creationId xmlns:a16="http://schemas.microsoft.com/office/drawing/2014/main" id="{05E38156-BAE5-42EF-A17D-C73F1CD2644F}"/>
                </a:ext>
              </a:extLst>
            </p:cNvPr>
            <p:cNvSpPr/>
            <p:nvPr/>
          </p:nvSpPr>
          <p:spPr>
            <a:xfrm>
              <a:off x="7164324" y="2798063"/>
              <a:ext cx="1851659" cy="1143000"/>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dirty="0"/>
            </a:p>
          </p:txBody>
        </p:sp>
        <p:sp>
          <p:nvSpPr>
            <p:cNvPr id="37" name="object 38">
              <a:extLst>
                <a:ext uri="{FF2B5EF4-FFF2-40B4-BE49-F238E27FC236}">
                  <a16:creationId xmlns:a16="http://schemas.microsoft.com/office/drawing/2014/main" id="{05768E1B-D53D-4FC3-A4E8-6C7A9CE4158F}"/>
                </a:ext>
              </a:extLst>
            </p:cNvPr>
            <p:cNvSpPr/>
            <p:nvPr/>
          </p:nvSpPr>
          <p:spPr>
            <a:xfrm>
              <a:off x="7164324" y="3047999"/>
              <a:ext cx="1844039" cy="69646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9" name="object 40">
            <a:extLst>
              <a:ext uri="{FF2B5EF4-FFF2-40B4-BE49-F238E27FC236}">
                <a16:creationId xmlns:a16="http://schemas.microsoft.com/office/drawing/2014/main" id="{C77EF9E7-1C30-4A29-90C8-F4D6B0328616}"/>
              </a:ext>
            </a:extLst>
          </p:cNvPr>
          <p:cNvSpPr txBox="1"/>
          <p:nvPr/>
        </p:nvSpPr>
        <p:spPr>
          <a:xfrm>
            <a:off x="7481319" y="3435603"/>
            <a:ext cx="1492885" cy="462915"/>
          </a:xfrm>
          <a:prstGeom prst="rect">
            <a:avLst/>
          </a:prstGeom>
          <a:solidFill>
            <a:srgbClr val="0070C0"/>
          </a:solidFill>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nSpc>
                <a:spcPts val="1639"/>
              </a:lnSpc>
              <a:spcBef>
                <a:spcPts val="285"/>
              </a:spcBef>
            </a:pPr>
            <a:r>
              <a:rPr sz="1500" b="1" spc="-5" dirty="0">
                <a:solidFill>
                  <a:srgbClr val="FFFFFF"/>
                </a:solidFill>
                <a:latin typeface="Carlito"/>
                <a:cs typeface="Carlito"/>
              </a:rPr>
              <a:t>Cast </a:t>
            </a:r>
            <a:r>
              <a:rPr sz="1500" b="1" dirty="0">
                <a:solidFill>
                  <a:srgbClr val="FFFFFF"/>
                </a:solidFill>
                <a:latin typeface="Carlito"/>
                <a:cs typeface="Carlito"/>
              </a:rPr>
              <a:t>dictionary</a:t>
            </a:r>
            <a:r>
              <a:rPr sz="1500" b="1" spc="-250" dirty="0">
                <a:solidFill>
                  <a:srgbClr val="FFFFFF"/>
                </a:solidFill>
                <a:latin typeface="Carlito"/>
                <a:cs typeface="Carlito"/>
              </a:rPr>
              <a:t> </a:t>
            </a:r>
            <a:r>
              <a:rPr sz="1500" b="1" spc="-15" dirty="0">
                <a:solidFill>
                  <a:srgbClr val="FFFFFF"/>
                </a:solidFill>
                <a:latin typeface="Carlito"/>
                <a:cs typeface="Carlito"/>
              </a:rPr>
              <a:t>to </a:t>
            </a:r>
            <a:r>
              <a:rPr sz="1500" b="1" dirty="0">
                <a:solidFill>
                  <a:srgbClr val="FFFFFF"/>
                </a:solidFill>
                <a:latin typeface="Carlito"/>
                <a:cs typeface="Carlito"/>
              </a:rPr>
              <a:t>a  </a:t>
            </a:r>
            <a:r>
              <a:rPr sz="1500" b="1" spc="-20" dirty="0">
                <a:solidFill>
                  <a:srgbClr val="FFFFFF"/>
                </a:solidFill>
                <a:latin typeface="Carlito"/>
                <a:cs typeface="Carlito"/>
              </a:rPr>
              <a:t>DataFrame</a:t>
            </a:r>
            <a:endParaRPr sz="1500" b="1" dirty="0">
              <a:latin typeface="Carlito"/>
              <a:cs typeface="Carlito"/>
            </a:endParaRPr>
          </a:p>
        </p:txBody>
      </p:sp>
      <p:grpSp>
        <p:nvGrpSpPr>
          <p:cNvPr id="20" name="object 41">
            <a:extLst>
              <a:ext uri="{FF2B5EF4-FFF2-40B4-BE49-F238E27FC236}">
                <a16:creationId xmlns:a16="http://schemas.microsoft.com/office/drawing/2014/main" id="{21335DCE-DAFC-4E96-BDD8-4646035E65FC}"/>
              </a:ext>
            </a:extLst>
          </p:cNvPr>
          <p:cNvGrpSpPr/>
          <p:nvPr/>
        </p:nvGrpSpPr>
        <p:grpSpPr>
          <a:xfrm>
            <a:off x="7329681" y="1817878"/>
            <a:ext cx="2790443" cy="1143000"/>
            <a:chOff x="7139940" y="1478280"/>
            <a:chExt cx="2790443" cy="1143000"/>
          </a:xfrm>
          <a:solidFill>
            <a:srgbClr val="0070C0"/>
          </a:solidFill>
        </p:grpSpPr>
        <p:sp>
          <p:nvSpPr>
            <p:cNvPr id="29" name="object 42">
              <a:extLst>
                <a:ext uri="{FF2B5EF4-FFF2-40B4-BE49-F238E27FC236}">
                  <a16:creationId xmlns:a16="http://schemas.microsoft.com/office/drawing/2014/main" id="{58929827-2755-4BA5-8C57-2CE1B4BE3434}"/>
                </a:ext>
              </a:extLst>
            </p:cNvPr>
            <p:cNvSpPr/>
            <p:nvPr/>
          </p:nvSpPr>
          <p:spPr>
            <a:xfrm>
              <a:off x="7504176" y="1661160"/>
              <a:ext cx="2426207" cy="237744"/>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0" name="object 43">
              <a:extLst>
                <a:ext uri="{FF2B5EF4-FFF2-40B4-BE49-F238E27FC236}">
                  <a16:creationId xmlns:a16="http://schemas.microsoft.com/office/drawing/2014/main" id="{9385A91E-CC8B-4F27-AC4E-97FA58CFB954}"/>
                </a:ext>
              </a:extLst>
            </p:cNvPr>
            <p:cNvSpPr/>
            <p:nvPr/>
          </p:nvSpPr>
          <p:spPr>
            <a:xfrm>
              <a:off x="7525512" y="1682496"/>
              <a:ext cx="2346959" cy="15849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1" name="object 44">
              <a:extLst>
                <a:ext uri="{FF2B5EF4-FFF2-40B4-BE49-F238E27FC236}">
                  <a16:creationId xmlns:a16="http://schemas.microsoft.com/office/drawing/2014/main" id="{6019C328-A607-421D-8661-C2177C74A961}"/>
                </a:ext>
              </a:extLst>
            </p:cNvPr>
            <p:cNvSpPr/>
            <p:nvPr/>
          </p:nvSpPr>
          <p:spPr>
            <a:xfrm>
              <a:off x="7139940" y="1478280"/>
              <a:ext cx="1851659" cy="1143000"/>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2" name="object 45">
              <a:extLst>
                <a:ext uri="{FF2B5EF4-FFF2-40B4-BE49-F238E27FC236}">
                  <a16:creationId xmlns:a16="http://schemas.microsoft.com/office/drawing/2014/main" id="{6416CA00-CB62-46FF-8195-FDBA4AE51703}"/>
                </a:ext>
              </a:extLst>
            </p:cNvPr>
            <p:cNvSpPr/>
            <p:nvPr/>
          </p:nvSpPr>
          <p:spPr>
            <a:xfrm>
              <a:off x="7226808" y="1615440"/>
              <a:ext cx="1717548" cy="903731"/>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3" name="object 46">
              <a:extLst>
                <a:ext uri="{FF2B5EF4-FFF2-40B4-BE49-F238E27FC236}">
                  <a16:creationId xmlns:a16="http://schemas.microsoft.com/office/drawing/2014/main" id="{6D68F972-1C78-4964-BE9B-5FEFCFDF4FC4}"/>
                </a:ext>
              </a:extLst>
            </p:cNvPr>
            <p:cNvSpPr/>
            <p:nvPr/>
          </p:nvSpPr>
          <p:spPr>
            <a:xfrm>
              <a:off x="7161276" y="1499616"/>
              <a:ext cx="1772412" cy="1063752"/>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21" name="object 47">
            <a:extLst>
              <a:ext uri="{FF2B5EF4-FFF2-40B4-BE49-F238E27FC236}">
                <a16:creationId xmlns:a16="http://schemas.microsoft.com/office/drawing/2014/main" id="{B49BD9C2-30EF-4878-9925-474A1809E113}"/>
              </a:ext>
            </a:extLst>
          </p:cNvPr>
          <p:cNvSpPr txBox="1">
            <a:spLocks noGrp="1"/>
          </p:cNvSpPr>
          <p:nvPr/>
        </p:nvSpPr>
        <p:spPr>
          <a:xfrm>
            <a:off x="7543802" y="2000503"/>
            <a:ext cx="1373505" cy="689932"/>
          </a:xfrm>
          <a:prstGeom prst="rect">
            <a:avLst/>
          </a:prstGeom>
          <a:solidFill>
            <a:srgbClr val="0070C0"/>
          </a:solidFill>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nSpc>
                <a:spcPts val="1650"/>
              </a:lnSpc>
              <a:spcBef>
                <a:spcPts val="280"/>
              </a:spcBef>
            </a:pPr>
            <a:r>
              <a:rPr sz="1500" b="1" spc="-5" dirty="0">
                <a:solidFill>
                  <a:srgbClr val="FFFFFF"/>
                </a:solidFill>
                <a:latin typeface="Carlito"/>
                <a:cs typeface="Carlito"/>
              </a:rPr>
              <a:t>Filter </a:t>
            </a:r>
            <a:r>
              <a:rPr sz="1500" b="1" spc="-10" dirty="0">
                <a:solidFill>
                  <a:srgbClr val="FFFFFF"/>
                </a:solidFill>
                <a:latin typeface="Carlito"/>
                <a:cs typeface="Carlito"/>
              </a:rPr>
              <a:t>data to</a:t>
            </a:r>
            <a:r>
              <a:rPr sz="1500" b="1" spc="-204" dirty="0">
                <a:solidFill>
                  <a:srgbClr val="FFFFFF"/>
                </a:solidFill>
                <a:latin typeface="Carlito"/>
                <a:cs typeface="Carlito"/>
              </a:rPr>
              <a:t> </a:t>
            </a:r>
            <a:r>
              <a:rPr sz="1500" b="1" spc="-5" dirty="0">
                <a:solidFill>
                  <a:srgbClr val="FFFFFF"/>
                </a:solidFill>
                <a:latin typeface="Carlito"/>
                <a:cs typeface="Carlito"/>
              </a:rPr>
              <a:t>only  </a:t>
            </a:r>
            <a:r>
              <a:rPr sz="1500" b="1" dirty="0">
                <a:solidFill>
                  <a:srgbClr val="FFFFFF"/>
                </a:solidFill>
                <a:latin typeface="Carlito"/>
                <a:cs typeface="Carlito"/>
              </a:rPr>
              <a:t>include </a:t>
            </a:r>
            <a:r>
              <a:rPr sz="1500" b="1" spc="-20" dirty="0">
                <a:solidFill>
                  <a:srgbClr val="FFFFFF"/>
                </a:solidFill>
                <a:latin typeface="Carlito"/>
                <a:cs typeface="Carlito"/>
              </a:rPr>
              <a:t>Falcon </a:t>
            </a:r>
            <a:r>
              <a:rPr sz="1500" b="1" dirty="0">
                <a:solidFill>
                  <a:srgbClr val="FFFFFF"/>
                </a:solidFill>
                <a:latin typeface="Carlito"/>
                <a:cs typeface="Carlito"/>
              </a:rPr>
              <a:t>9  launches</a:t>
            </a:r>
            <a:endParaRPr sz="1500" b="1">
              <a:latin typeface="Carlito"/>
              <a:cs typeface="Carlito"/>
            </a:endParaRPr>
          </a:p>
        </p:txBody>
      </p:sp>
      <p:sp>
        <p:nvSpPr>
          <p:cNvPr id="26" name="object 49">
            <a:extLst>
              <a:ext uri="{FF2B5EF4-FFF2-40B4-BE49-F238E27FC236}">
                <a16:creationId xmlns:a16="http://schemas.microsoft.com/office/drawing/2014/main" id="{F0B85888-F12B-459D-AD0D-CB7D56224029}"/>
              </a:ext>
            </a:extLst>
          </p:cNvPr>
          <p:cNvSpPr/>
          <p:nvPr/>
        </p:nvSpPr>
        <p:spPr>
          <a:xfrm>
            <a:off x="9685784" y="1817878"/>
            <a:ext cx="1851659" cy="1143000"/>
          </a:xfrm>
          <a:prstGeom prst="rect">
            <a:avLst/>
          </a:prstGeom>
          <a:solidFill>
            <a:srgbClr val="0070C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23" name="object 52">
            <a:extLst>
              <a:ext uri="{FF2B5EF4-FFF2-40B4-BE49-F238E27FC236}">
                <a16:creationId xmlns:a16="http://schemas.microsoft.com/office/drawing/2014/main" id="{D493A8FE-C092-429C-B156-1D1AA2A97510}"/>
              </a:ext>
            </a:extLst>
          </p:cNvPr>
          <p:cNvSpPr txBox="1"/>
          <p:nvPr/>
        </p:nvSpPr>
        <p:spPr>
          <a:xfrm>
            <a:off x="9841993" y="1962649"/>
            <a:ext cx="1539240" cy="670560"/>
          </a:xfrm>
          <a:prstGeom prst="rect">
            <a:avLst/>
          </a:prstGeom>
          <a:solidFill>
            <a:srgbClr val="0070C0"/>
          </a:solidFill>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270">
              <a:lnSpc>
                <a:spcPct val="91000"/>
              </a:lnSpc>
              <a:spcBef>
                <a:spcPts val="260"/>
              </a:spcBef>
            </a:pPr>
            <a:r>
              <a:rPr sz="1500" b="1" spc="-20" dirty="0">
                <a:solidFill>
                  <a:srgbClr val="FFFFFF"/>
                </a:solidFill>
                <a:latin typeface="Carlito"/>
                <a:cs typeface="Carlito"/>
              </a:rPr>
              <a:t>Imputate </a:t>
            </a:r>
            <a:r>
              <a:rPr sz="1500" b="1" spc="-5" dirty="0">
                <a:solidFill>
                  <a:srgbClr val="FFFFFF"/>
                </a:solidFill>
                <a:latin typeface="Carlito"/>
                <a:cs typeface="Carlito"/>
              </a:rPr>
              <a:t>missing  </a:t>
            </a:r>
            <a:r>
              <a:rPr sz="1500" b="1" spc="-20" dirty="0">
                <a:solidFill>
                  <a:srgbClr val="FFFFFF"/>
                </a:solidFill>
                <a:latin typeface="Carlito"/>
                <a:cs typeface="Carlito"/>
              </a:rPr>
              <a:t>PayloadMass</a:t>
            </a:r>
            <a:r>
              <a:rPr sz="1500" b="1" spc="-160" dirty="0">
                <a:solidFill>
                  <a:srgbClr val="FFFFFF"/>
                </a:solidFill>
                <a:latin typeface="Carlito"/>
                <a:cs typeface="Carlito"/>
              </a:rPr>
              <a:t> </a:t>
            </a:r>
            <a:r>
              <a:rPr sz="1500" b="1" spc="-5" dirty="0">
                <a:solidFill>
                  <a:srgbClr val="FFFFFF"/>
                </a:solidFill>
                <a:latin typeface="Carlito"/>
                <a:cs typeface="Carlito"/>
              </a:rPr>
              <a:t>values  with</a:t>
            </a:r>
            <a:r>
              <a:rPr sz="1500" b="1" spc="-35" dirty="0">
                <a:solidFill>
                  <a:srgbClr val="FFFFFF"/>
                </a:solidFill>
                <a:latin typeface="Carlito"/>
                <a:cs typeface="Carlito"/>
              </a:rPr>
              <a:t> </a:t>
            </a:r>
            <a:r>
              <a:rPr sz="1500" b="1" dirty="0">
                <a:solidFill>
                  <a:srgbClr val="FFFFFF"/>
                </a:solidFill>
                <a:latin typeface="Carlito"/>
                <a:cs typeface="Carlito"/>
              </a:rPr>
              <a:t>mean</a:t>
            </a:r>
            <a:endParaRPr sz="1500" b="1" dirty="0">
              <a:latin typeface="Carlito"/>
              <a:cs typeface="Carlito"/>
            </a:endParaRPr>
          </a:p>
        </p:txBody>
      </p:sp>
      <p:sp>
        <p:nvSpPr>
          <p:cNvPr id="24" name="object 53">
            <a:extLst>
              <a:ext uri="{FF2B5EF4-FFF2-40B4-BE49-F238E27FC236}">
                <a16:creationId xmlns:a16="http://schemas.microsoft.com/office/drawing/2014/main" id="{9FCB16FB-8077-47C3-89E4-CAAB4D16D310}"/>
              </a:ext>
            </a:extLst>
          </p:cNvPr>
          <p:cNvSpPr txBox="1"/>
          <p:nvPr/>
        </p:nvSpPr>
        <p:spPr>
          <a:xfrm>
            <a:off x="725376" y="4390126"/>
            <a:ext cx="1158802"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b="1" u="sng" spc="-5" dirty="0">
                <a:solidFill>
                  <a:srgbClr val="FFFF00"/>
                </a:solidFill>
                <a:uFill>
                  <a:solidFill>
                    <a:srgbClr val="FFFFFF"/>
                  </a:solidFill>
                </a:uFill>
                <a:latin typeface="Carlito"/>
                <a:cs typeface="Carlito"/>
              </a:rPr>
              <a:t>GitHub</a:t>
            </a:r>
            <a:r>
              <a:rPr b="1" u="sng" spc="-155" dirty="0">
                <a:solidFill>
                  <a:srgbClr val="FFFF00"/>
                </a:solidFill>
                <a:uFill>
                  <a:solidFill>
                    <a:srgbClr val="FFFFFF"/>
                  </a:solidFill>
                </a:uFill>
                <a:latin typeface="Carlito"/>
                <a:cs typeface="Carlito"/>
              </a:rPr>
              <a:t> </a:t>
            </a:r>
            <a:r>
              <a:rPr b="1" u="sng" dirty="0">
                <a:solidFill>
                  <a:srgbClr val="FFFF00"/>
                </a:solidFill>
                <a:uFill>
                  <a:solidFill>
                    <a:srgbClr val="FFFFFF"/>
                  </a:solidFill>
                </a:uFill>
                <a:latin typeface="Carlito"/>
                <a:cs typeface="Carlito"/>
              </a:rPr>
              <a:t>url:</a:t>
            </a:r>
            <a:endParaRPr b="1" dirty="0">
              <a:solidFill>
                <a:srgbClr val="FFFF00"/>
              </a:solidFill>
              <a:latin typeface="Carlito"/>
              <a:cs typeface="Carlito"/>
            </a:endParaRPr>
          </a:p>
        </p:txBody>
      </p:sp>
      <p:sp>
        <p:nvSpPr>
          <p:cNvPr id="2" name="Прямокутник 1">
            <a:extLst>
              <a:ext uri="{FF2B5EF4-FFF2-40B4-BE49-F238E27FC236}">
                <a16:creationId xmlns:a16="http://schemas.microsoft.com/office/drawing/2014/main" id="{0A3A3ED7-244E-4996-BF5E-B951355B5C8B}"/>
              </a:ext>
            </a:extLst>
          </p:cNvPr>
          <p:cNvSpPr/>
          <p:nvPr/>
        </p:nvSpPr>
        <p:spPr>
          <a:xfrm>
            <a:off x="521411" y="4880862"/>
            <a:ext cx="3543299" cy="1477328"/>
          </a:xfrm>
          <a:prstGeom prst="rect">
            <a:avLst/>
          </a:prstGeom>
        </p:spPr>
        <p:txBody>
          <a:bodyPr wrap="square">
            <a:spAutoFit/>
          </a:bodyPr>
          <a:lstStyle/>
          <a:p>
            <a:r>
              <a:rPr lang="en-US" b="1" dirty="0">
                <a:solidFill>
                  <a:srgbClr val="FFFF00"/>
                </a:solidFill>
                <a:hlinkClick r:id="rId3">
                  <a:extLst>
                    <a:ext uri="{A12FA001-AC4F-418D-AE19-62706E023703}">
                      <ahyp:hlinkClr xmlns:ahyp="http://schemas.microsoft.com/office/drawing/2018/hyperlinkcolor" val="tx"/>
                    </a:ext>
                  </a:extLst>
                </a:hlinkClick>
              </a:rPr>
              <a:t>https://github.com/bidasiuk/Applied-Data-Science-Capstone_Exam-Paper/blob/main/Data%20Collection%20Api%20.ipynb</a:t>
            </a:r>
            <a:endParaRPr lang="uk-UA" b="1" dirty="0">
              <a:solidFill>
                <a:srgbClr val="FFFF00"/>
              </a:solidFill>
            </a:endParaRPr>
          </a:p>
          <a:p>
            <a:endParaRPr lang="en-US" b="1" dirty="0">
              <a:solidFill>
                <a:srgbClr val="FFFF00"/>
              </a:solidFill>
            </a:endParaRPr>
          </a:p>
        </p:txBody>
      </p:sp>
    </p:spTree>
    <p:extLst>
      <p:ext uri="{BB962C8B-B14F-4D97-AF65-F5344CB8AC3E}">
        <p14:creationId xmlns:p14="http://schemas.microsoft.com/office/powerpoint/2010/main" val="3291904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2" name="object 3">
            <a:extLst>
              <a:ext uri="{FF2B5EF4-FFF2-40B4-BE49-F238E27FC236}">
                <a16:creationId xmlns:a16="http://schemas.microsoft.com/office/drawing/2014/main" id="{B3B1E367-910E-4929-8E5C-36C952D4833D}"/>
              </a:ext>
            </a:extLst>
          </p:cNvPr>
          <p:cNvSpPr/>
          <p:nvPr/>
        </p:nvSpPr>
        <p:spPr>
          <a:xfrm>
            <a:off x="770010" y="1729437"/>
            <a:ext cx="4291511" cy="4587836"/>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00B05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8" name="object 5">
            <a:extLst>
              <a:ext uri="{FF2B5EF4-FFF2-40B4-BE49-F238E27FC236}">
                <a16:creationId xmlns:a16="http://schemas.microsoft.com/office/drawing/2014/main" id="{E1EEAD64-907D-438B-901D-817EBCEE7A86}"/>
              </a:ext>
            </a:extLst>
          </p:cNvPr>
          <p:cNvSpPr txBox="1"/>
          <p:nvPr/>
        </p:nvSpPr>
        <p:spPr>
          <a:xfrm>
            <a:off x="940527" y="2091254"/>
            <a:ext cx="3859235" cy="1038746"/>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4015"/>
              </a:lnSpc>
              <a:spcBef>
                <a:spcPts val="100"/>
              </a:spcBef>
            </a:pPr>
            <a:r>
              <a:rPr sz="3600" spc="-280" dirty="0">
                <a:solidFill>
                  <a:srgbClr val="FFFFFF"/>
                </a:solidFill>
                <a:latin typeface="Arial"/>
                <a:cs typeface="Arial"/>
              </a:rPr>
              <a:t>Data </a:t>
            </a:r>
            <a:r>
              <a:rPr sz="3600" spc="-185" dirty="0">
                <a:solidFill>
                  <a:srgbClr val="FFFFFF"/>
                </a:solidFill>
                <a:latin typeface="Arial"/>
                <a:cs typeface="Arial"/>
              </a:rPr>
              <a:t>Collection</a:t>
            </a:r>
            <a:r>
              <a:rPr sz="3600" spc="-525" dirty="0">
                <a:solidFill>
                  <a:srgbClr val="FFFFFF"/>
                </a:solidFill>
                <a:latin typeface="Arial"/>
                <a:cs typeface="Arial"/>
              </a:rPr>
              <a:t> </a:t>
            </a:r>
            <a:r>
              <a:rPr sz="3600" spc="-210" dirty="0">
                <a:solidFill>
                  <a:srgbClr val="FFFFFF"/>
                </a:solidFill>
                <a:latin typeface="Arial"/>
                <a:cs typeface="Arial"/>
              </a:rPr>
              <a:t>–</a:t>
            </a:r>
            <a:endParaRPr sz="3600" dirty="0">
              <a:latin typeface="Arial"/>
              <a:cs typeface="Arial"/>
            </a:endParaRPr>
          </a:p>
          <a:p>
            <a:pPr marL="12700">
              <a:lnSpc>
                <a:spcPts val="4015"/>
              </a:lnSpc>
            </a:pPr>
            <a:r>
              <a:rPr sz="3600" spc="-300" dirty="0">
                <a:solidFill>
                  <a:srgbClr val="FFFFFF"/>
                </a:solidFill>
                <a:latin typeface="Arial"/>
                <a:cs typeface="Arial"/>
              </a:rPr>
              <a:t>Web</a:t>
            </a:r>
            <a:r>
              <a:rPr sz="3600" spc="-380" dirty="0">
                <a:solidFill>
                  <a:srgbClr val="FFFFFF"/>
                </a:solidFill>
                <a:latin typeface="Arial"/>
                <a:cs typeface="Arial"/>
              </a:rPr>
              <a:t> </a:t>
            </a:r>
            <a:r>
              <a:rPr sz="3600" spc="-300" dirty="0">
                <a:solidFill>
                  <a:srgbClr val="FFFFFF"/>
                </a:solidFill>
                <a:latin typeface="Arial"/>
                <a:cs typeface="Arial"/>
              </a:rPr>
              <a:t>Scraping</a:t>
            </a:r>
            <a:endParaRPr sz="3600" dirty="0">
              <a:latin typeface="Arial"/>
              <a:cs typeface="Arial"/>
            </a:endParaRPr>
          </a:p>
        </p:txBody>
      </p:sp>
      <p:grpSp>
        <p:nvGrpSpPr>
          <p:cNvPr id="9" name="object 6">
            <a:extLst>
              <a:ext uri="{FF2B5EF4-FFF2-40B4-BE49-F238E27FC236}">
                <a16:creationId xmlns:a16="http://schemas.microsoft.com/office/drawing/2014/main" id="{C98287E5-DFA4-43D8-9091-D055681A8C55}"/>
              </a:ext>
            </a:extLst>
          </p:cNvPr>
          <p:cNvGrpSpPr/>
          <p:nvPr/>
        </p:nvGrpSpPr>
        <p:grpSpPr>
          <a:xfrm>
            <a:off x="5486311" y="1702409"/>
            <a:ext cx="2451623" cy="1682956"/>
            <a:chOff x="5111496" y="713231"/>
            <a:chExt cx="2621280" cy="2515720"/>
          </a:xfrm>
          <a:solidFill>
            <a:srgbClr val="00B050"/>
          </a:solidFill>
        </p:grpSpPr>
        <p:sp>
          <p:nvSpPr>
            <p:cNvPr id="47" name="object 7">
              <a:extLst>
                <a:ext uri="{FF2B5EF4-FFF2-40B4-BE49-F238E27FC236}">
                  <a16:creationId xmlns:a16="http://schemas.microsoft.com/office/drawing/2014/main" id="{D0C81DA3-E96B-4745-9B07-465AE9F9E82D}"/>
                </a:ext>
              </a:extLst>
            </p:cNvPr>
            <p:cNvSpPr/>
            <p:nvPr/>
          </p:nvSpPr>
          <p:spPr>
            <a:xfrm>
              <a:off x="5506212" y="1098804"/>
              <a:ext cx="304800" cy="1932432"/>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8" name="object 8">
              <a:extLst>
                <a:ext uri="{FF2B5EF4-FFF2-40B4-BE49-F238E27FC236}">
                  <a16:creationId xmlns:a16="http://schemas.microsoft.com/office/drawing/2014/main" id="{7AF67791-E95B-4CDD-BCCF-9E45D0063479}"/>
                </a:ext>
              </a:extLst>
            </p:cNvPr>
            <p:cNvSpPr/>
            <p:nvPr/>
          </p:nvSpPr>
          <p:spPr>
            <a:xfrm>
              <a:off x="5553942" y="1366625"/>
              <a:ext cx="225551" cy="186232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9" name="object 9">
              <a:extLst>
                <a:ext uri="{FF2B5EF4-FFF2-40B4-BE49-F238E27FC236}">
                  <a16:creationId xmlns:a16="http://schemas.microsoft.com/office/drawing/2014/main" id="{1E32CFED-F567-4FB8-9B5F-C86B9BAEBC84}"/>
                </a:ext>
              </a:extLst>
            </p:cNvPr>
            <p:cNvSpPr/>
            <p:nvPr/>
          </p:nvSpPr>
          <p:spPr>
            <a:xfrm>
              <a:off x="5111496" y="713231"/>
              <a:ext cx="2580131" cy="158038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0" name="object 10">
              <a:extLst>
                <a:ext uri="{FF2B5EF4-FFF2-40B4-BE49-F238E27FC236}">
                  <a16:creationId xmlns:a16="http://schemas.microsoft.com/office/drawing/2014/main" id="{7ADC9E90-748D-4483-AD75-DA2C43C5A026}"/>
                </a:ext>
              </a:extLst>
            </p:cNvPr>
            <p:cNvSpPr/>
            <p:nvPr/>
          </p:nvSpPr>
          <p:spPr>
            <a:xfrm>
              <a:off x="5134356" y="1037843"/>
              <a:ext cx="2598420" cy="981455"/>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51" name="object 11">
              <a:extLst>
                <a:ext uri="{FF2B5EF4-FFF2-40B4-BE49-F238E27FC236}">
                  <a16:creationId xmlns:a16="http://schemas.microsoft.com/office/drawing/2014/main" id="{6AF69140-C168-46F9-8923-A1DA2B156D03}"/>
                </a:ext>
              </a:extLst>
            </p:cNvPr>
            <p:cNvSpPr/>
            <p:nvPr/>
          </p:nvSpPr>
          <p:spPr>
            <a:xfrm>
              <a:off x="5132832" y="734567"/>
              <a:ext cx="2500884" cy="1501139"/>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0" name="object 12">
            <a:extLst>
              <a:ext uri="{FF2B5EF4-FFF2-40B4-BE49-F238E27FC236}">
                <a16:creationId xmlns:a16="http://schemas.microsoft.com/office/drawing/2014/main" id="{15068516-E66C-47CF-84CA-F24683085579}"/>
              </a:ext>
            </a:extLst>
          </p:cNvPr>
          <p:cNvSpPr txBox="1"/>
          <p:nvPr/>
        </p:nvSpPr>
        <p:spPr>
          <a:xfrm>
            <a:off x="5750372" y="1892136"/>
            <a:ext cx="1984223" cy="640945"/>
          </a:xfrm>
          <a:prstGeom prst="rect">
            <a:avLst/>
          </a:prstGeom>
          <a:solidFill>
            <a:srgbClr val="00B050"/>
          </a:solidFill>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20"/>
              </a:lnSpc>
              <a:spcBef>
                <a:spcPts val="95"/>
              </a:spcBef>
            </a:pPr>
            <a:r>
              <a:rPr b="1" spc="-25" dirty="0">
                <a:solidFill>
                  <a:srgbClr val="FFFFFF"/>
                </a:solidFill>
                <a:latin typeface="Carlito"/>
                <a:cs typeface="Carlito"/>
              </a:rPr>
              <a:t>Request</a:t>
            </a:r>
            <a:r>
              <a:rPr b="1" spc="-114" dirty="0">
                <a:solidFill>
                  <a:srgbClr val="FFFFFF"/>
                </a:solidFill>
                <a:latin typeface="Carlito"/>
                <a:cs typeface="Carlito"/>
              </a:rPr>
              <a:t> </a:t>
            </a:r>
            <a:r>
              <a:rPr b="1" spc="-5" dirty="0">
                <a:solidFill>
                  <a:srgbClr val="FFFFFF"/>
                </a:solidFill>
                <a:latin typeface="Carlito"/>
                <a:cs typeface="Carlito"/>
              </a:rPr>
              <a:t>Wikipedia</a:t>
            </a:r>
            <a:endParaRPr b="1" dirty="0">
              <a:latin typeface="Carlito"/>
              <a:cs typeface="Carlito"/>
            </a:endParaRPr>
          </a:p>
          <a:p>
            <a:pPr marL="13335" algn="ctr">
              <a:lnSpc>
                <a:spcPts val="2520"/>
              </a:lnSpc>
            </a:pPr>
            <a:r>
              <a:rPr b="1" spc="-25" dirty="0">
                <a:solidFill>
                  <a:srgbClr val="FFFFFF"/>
                </a:solidFill>
                <a:latin typeface="Carlito"/>
                <a:cs typeface="Carlito"/>
              </a:rPr>
              <a:t>html</a:t>
            </a:r>
            <a:endParaRPr b="1" dirty="0">
              <a:latin typeface="Carlito"/>
              <a:cs typeface="Carlito"/>
            </a:endParaRPr>
          </a:p>
        </p:txBody>
      </p:sp>
      <p:grpSp>
        <p:nvGrpSpPr>
          <p:cNvPr id="12" name="object 13">
            <a:extLst>
              <a:ext uri="{FF2B5EF4-FFF2-40B4-BE49-F238E27FC236}">
                <a16:creationId xmlns:a16="http://schemas.microsoft.com/office/drawing/2014/main" id="{8A220033-9A80-4A5F-A906-33B6FCB36DB6}"/>
              </a:ext>
            </a:extLst>
          </p:cNvPr>
          <p:cNvGrpSpPr/>
          <p:nvPr/>
        </p:nvGrpSpPr>
        <p:grpSpPr>
          <a:xfrm>
            <a:off x="5490257" y="3105676"/>
            <a:ext cx="2413137" cy="1550688"/>
            <a:chOff x="5111496" y="2589276"/>
            <a:chExt cx="2580131" cy="2318004"/>
          </a:xfrm>
          <a:solidFill>
            <a:srgbClr val="00B050"/>
          </a:solidFill>
        </p:grpSpPr>
        <p:sp>
          <p:nvSpPr>
            <p:cNvPr id="42" name="object 14">
              <a:extLst>
                <a:ext uri="{FF2B5EF4-FFF2-40B4-BE49-F238E27FC236}">
                  <a16:creationId xmlns:a16="http://schemas.microsoft.com/office/drawing/2014/main" id="{68718897-1375-4059-9D42-EFA521E064C7}"/>
                </a:ext>
              </a:extLst>
            </p:cNvPr>
            <p:cNvSpPr/>
            <p:nvPr/>
          </p:nvSpPr>
          <p:spPr>
            <a:xfrm>
              <a:off x="5506212" y="2965704"/>
              <a:ext cx="304800" cy="194157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b="1"/>
            </a:p>
          </p:txBody>
        </p:sp>
        <p:sp>
          <p:nvSpPr>
            <p:cNvPr id="43" name="object 15">
              <a:extLst>
                <a:ext uri="{FF2B5EF4-FFF2-40B4-BE49-F238E27FC236}">
                  <a16:creationId xmlns:a16="http://schemas.microsoft.com/office/drawing/2014/main" id="{F77E35D5-6EA0-4257-9F2B-B039E4A0D9D3}"/>
                </a:ext>
              </a:extLst>
            </p:cNvPr>
            <p:cNvSpPr/>
            <p:nvPr/>
          </p:nvSpPr>
          <p:spPr>
            <a:xfrm>
              <a:off x="5527548" y="2987040"/>
              <a:ext cx="225551" cy="1862327"/>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b="1"/>
            </a:p>
          </p:txBody>
        </p:sp>
        <p:sp>
          <p:nvSpPr>
            <p:cNvPr id="44" name="object 16">
              <a:extLst>
                <a:ext uri="{FF2B5EF4-FFF2-40B4-BE49-F238E27FC236}">
                  <a16:creationId xmlns:a16="http://schemas.microsoft.com/office/drawing/2014/main" id="{33A764C5-6A19-45CD-B5C1-941AAE486B02}"/>
                </a:ext>
              </a:extLst>
            </p:cNvPr>
            <p:cNvSpPr/>
            <p:nvPr/>
          </p:nvSpPr>
          <p:spPr>
            <a:xfrm>
              <a:off x="5111496" y="2589276"/>
              <a:ext cx="2580131" cy="158038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b="1"/>
            </a:p>
          </p:txBody>
        </p:sp>
        <p:sp>
          <p:nvSpPr>
            <p:cNvPr id="45" name="object 17">
              <a:extLst>
                <a:ext uri="{FF2B5EF4-FFF2-40B4-BE49-F238E27FC236}">
                  <a16:creationId xmlns:a16="http://schemas.microsoft.com/office/drawing/2014/main" id="{4A96BDA0-F87B-49DB-9B9E-C0E07F098920}"/>
                </a:ext>
              </a:extLst>
            </p:cNvPr>
            <p:cNvSpPr/>
            <p:nvPr/>
          </p:nvSpPr>
          <p:spPr>
            <a:xfrm>
              <a:off x="5334000" y="2913888"/>
              <a:ext cx="2135124" cy="98145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b="1"/>
            </a:p>
          </p:txBody>
        </p:sp>
        <p:sp>
          <p:nvSpPr>
            <p:cNvPr id="46" name="object 18">
              <a:extLst>
                <a:ext uri="{FF2B5EF4-FFF2-40B4-BE49-F238E27FC236}">
                  <a16:creationId xmlns:a16="http://schemas.microsoft.com/office/drawing/2014/main" id="{B3A0EF6A-11A0-4450-ACDD-2F08930F52B5}"/>
                </a:ext>
              </a:extLst>
            </p:cNvPr>
            <p:cNvSpPr/>
            <p:nvPr/>
          </p:nvSpPr>
          <p:spPr>
            <a:xfrm>
              <a:off x="5132832" y="2610612"/>
              <a:ext cx="2500884" cy="1501139"/>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400" b="1"/>
            </a:p>
          </p:txBody>
        </p:sp>
      </p:grpSp>
      <p:sp>
        <p:nvSpPr>
          <p:cNvPr id="13" name="object 19">
            <a:extLst>
              <a:ext uri="{FF2B5EF4-FFF2-40B4-BE49-F238E27FC236}">
                <a16:creationId xmlns:a16="http://schemas.microsoft.com/office/drawing/2014/main" id="{6C158217-62C5-49EE-B2BC-BEFAF02F6CA9}"/>
              </a:ext>
            </a:extLst>
          </p:cNvPr>
          <p:cNvSpPr txBox="1"/>
          <p:nvPr/>
        </p:nvSpPr>
        <p:spPr>
          <a:xfrm>
            <a:off x="5893488" y="3267776"/>
            <a:ext cx="1598781" cy="640945"/>
          </a:xfrm>
          <a:prstGeom prst="rect">
            <a:avLst/>
          </a:prstGeom>
          <a:solidFill>
            <a:srgbClr val="00B050"/>
          </a:solidFill>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3025">
              <a:lnSpc>
                <a:spcPts val="2520"/>
              </a:lnSpc>
              <a:spcBef>
                <a:spcPts val="95"/>
              </a:spcBef>
            </a:pPr>
            <a:r>
              <a:rPr b="1" spc="-15" dirty="0">
                <a:solidFill>
                  <a:srgbClr val="FFFFFF"/>
                </a:solidFill>
                <a:latin typeface="Carlito"/>
                <a:cs typeface="Carlito"/>
              </a:rPr>
              <a:t>BeautifulSoup</a:t>
            </a:r>
            <a:endParaRPr b="1" dirty="0">
              <a:latin typeface="Carlito"/>
              <a:cs typeface="Carlito"/>
            </a:endParaRPr>
          </a:p>
          <a:p>
            <a:pPr marL="12700">
              <a:lnSpc>
                <a:spcPts val="2520"/>
              </a:lnSpc>
            </a:pPr>
            <a:r>
              <a:rPr b="1" spc="-20" dirty="0">
                <a:solidFill>
                  <a:srgbClr val="FFFFFF"/>
                </a:solidFill>
                <a:latin typeface="Carlito"/>
                <a:cs typeface="Carlito"/>
              </a:rPr>
              <a:t>html5lib</a:t>
            </a:r>
            <a:r>
              <a:rPr b="1" spc="-105" dirty="0">
                <a:solidFill>
                  <a:srgbClr val="FFFFFF"/>
                </a:solidFill>
                <a:latin typeface="Carlito"/>
                <a:cs typeface="Carlito"/>
              </a:rPr>
              <a:t> </a:t>
            </a:r>
            <a:r>
              <a:rPr b="1" spc="-35" dirty="0">
                <a:solidFill>
                  <a:srgbClr val="FFFFFF"/>
                </a:solidFill>
                <a:latin typeface="Carlito"/>
                <a:cs typeface="Carlito"/>
              </a:rPr>
              <a:t>Parser</a:t>
            </a:r>
            <a:endParaRPr b="1" dirty="0">
              <a:latin typeface="Carlito"/>
              <a:cs typeface="Carlito"/>
            </a:endParaRPr>
          </a:p>
        </p:txBody>
      </p:sp>
      <p:grpSp>
        <p:nvGrpSpPr>
          <p:cNvPr id="14" name="object 20">
            <a:extLst>
              <a:ext uri="{FF2B5EF4-FFF2-40B4-BE49-F238E27FC236}">
                <a16:creationId xmlns:a16="http://schemas.microsoft.com/office/drawing/2014/main" id="{4A057BC6-46D3-4F09-845A-617416C5A7D5}"/>
              </a:ext>
            </a:extLst>
          </p:cNvPr>
          <p:cNvGrpSpPr/>
          <p:nvPr/>
        </p:nvGrpSpPr>
        <p:grpSpPr>
          <a:xfrm>
            <a:off x="5514299" y="4540866"/>
            <a:ext cx="3653202" cy="1057241"/>
            <a:chOff x="5111496" y="4465320"/>
            <a:chExt cx="3906011" cy="1580388"/>
          </a:xfrm>
          <a:solidFill>
            <a:srgbClr val="00B050"/>
          </a:solidFill>
        </p:grpSpPr>
        <p:sp>
          <p:nvSpPr>
            <p:cNvPr id="37" name="object 21">
              <a:extLst>
                <a:ext uri="{FF2B5EF4-FFF2-40B4-BE49-F238E27FC236}">
                  <a16:creationId xmlns:a16="http://schemas.microsoft.com/office/drawing/2014/main" id="{545D3131-206F-4B9C-A0E3-6F8D6C1537BF}"/>
                </a:ext>
              </a:extLst>
            </p:cNvPr>
            <p:cNvSpPr/>
            <p:nvPr/>
          </p:nvSpPr>
          <p:spPr>
            <a:xfrm>
              <a:off x="5625084" y="4721352"/>
              <a:ext cx="3392423" cy="304800"/>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8" name="object 22">
              <a:extLst>
                <a:ext uri="{FF2B5EF4-FFF2-40B4-BE49-F238E27FC236}">
                  <a16:creationId xmlns:a16="http://schemas.microsoft.com/office/drawing/2014/main" id="{63E2E436-1427-4355-A06A-816F8DFC4790}"/>
                </a:ext>
              </a:extLst>
            </p:cNvPr>
            <p:cNvSpPr/>
            <p:nvPr/>
          </p:nvSpPr>
          <p:spPr>
            <a:xfrm>
              <a:off x="5646420" y="4742688"/>
              <a:ext cx="3313176" cy="225551"/>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9" name="object 23">
              <a:extLst>
                <a:ext uri="{FF2B5EF4-FFF2-40B4-BE49-F238E27FC236}">
                  <a16:creationId xmlns:a16="http://schemas.microsoft.com/office/drawing/2014/main" id="{F32CBA90-483A-4A3A-B054-B21217F4E2AE}"/>
                </a:ext>
              </a:extLst>
            </p:cNvPr>
            <p:cNvSpPr/>
            <p:nvPr/>
          </p:nvSpPr>
          <p:spPr>
            <a:xfrm>
              <a:off x="5111496" y="4465320"/>
              <a:ext cx="2580131" cy="158038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0" name="object 24">
              <a:extLst>
                <a:ext uri="{FF2B5EF4-FFF2-40B4-BE49-F238E27FC236}">
                  <a16:creationId xmlns:a16="http://schemas.microsoft.com/office/drawing/2014/main" id="{0DAA0084-8A3F-4813-B0E7-940D0FAAA79B}"/>
                </a:ext>
              </a:extLst>
            </p:cNvPr>
            <p:cNvSpPr/>
            <p:nvPr/>
          </p:nvSpPr>
          <p:spPr>
            <a:xfrm>
              <a:off x="5289804" y="4789932"/>
              <a:ext cx="2287524" cy="98145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41" name="object 25">
              <a:extLst>
                <a:ext uri="{FF2B5EF4-FFF2-40B4-BE49-F238E27FC236}">
                  <a16:creationId xmlns:a16="http://schemas.microsoft.com/office/drawing/2014/main" id="{EBDDAC4A-1D4E-4D3C-8294-3CD6455BCABB}"/>
                </a:ext>
              </a:extLst>
            </p:cNvPr>
            <p:cNvSpPr/>
            <p:nvPr/>
          </p:nvSpPr>
          <p:spPr>
            <a:xfrm>
              <a:off x="5132832" y="4486656"/>
              <a:ext cx="2500884" cy="1501140"/>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5" name="object 26">
            <a:extLst>
              <a:ext uri="{FF2B5EF4-FFF2-40B4-BE49-F238E27FC236}">
                <a16:creationId xmlns:a16="http://schemas.microsoft.com/office/drawing/2014/main" id="{B25943C8-4555-4573-BB7B-6ED770653A7F}"/>
              </a:ext>
            </a:extLst>
          </p:cNvPr>
          <p:cNvSpPr txBox="1"/>
          <p:nvPr/>
        </p:nvSpPr>
        <p:spPr>
          <a:xfrm>
            <a:off x="5808042" y="4670637"/>
            <a:ext cx="1821814" cy="660437"/>
          </a:xfrm>
          <a:prstGeom prst="rect">
            <a:avLst/>
          </a:prstGeom>
          <a:solidFill>
            <a:srgbClr val="00B050"/>
          </a:solidFill>
        </p:spPr>
        <p:txBody>
          <a:bodyPr vert="horz" wrap="square" lIns="0" tIns="444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4010" marR="5080" indent="-321945">
              <a:lnSpc>
                <a:spcPts val="2430"/>
              </a:lnSpc>
              <a:spcBef>
                <a:spcPts val="350"/>
              </a:spcBef>
            </a:pPr>
            <a:r>
              <a:rPr b="1" spc="-15" dirty="0">
                <a:solidFill>
                  <a:srgbClr val="FFFFFF"/>
                </a:solidFill>
                <a:latin typeface="Carlito"/>
                <a:cs typeface="Carlito"/>
              </a:rPr>
              <a:t>Find </a:t>
            </a:r>
            <a:r>
              <a:rPr b="1" spc="-5" dirty="0">
                <a:solidFill>
                  <a:srgbClr val="FFFFFF"/>
                </a:solidFill>
                <a:latin typeface="Carlito"/>
                <a:cs typeface="Carlito"/>
              </a:rPr>
              <a:t>launch</a:t>
            </a:r>
            <a:r>
              <a:rPr b="1" spc="-145" dirty="0">
                <a:solidFill>
                  <a:srgbClr val="FFFFFF"/>
                </a:solidFill>
                <a:latin typeface="Carlito"/>
                <a:cs typeface="Carlito"/>
              </a:rPr>
              <a:t> </a:t>
            </a:r>
            <a:r>
              <a:rPr b="1" spc="-40" dirty="0">
                <a:solidFill>
                  <a:srgbClr val="FFFFFF"/>
                </a:solidFill>
                <a:latin typeface="Carlito"/>
                <a:cs typeface="Carlito"/>
              </a:rPr>
              <a:t>info  </a:t>
            </a:r>
            <a:r>
              <a:rPr b="1" spc="-25" dirty="0">
                <a:solidFill>
                  <a:srgbClr val="FFFFFF"/>
                </a:solidFill>
                <a:latin typeface="Carlito"/>
                <a:cs typeface="Carlito"/>
              </a:rPr>
              <a:t>html</a:t>
            </a:r>
            <a:r>
              <a:rPr b="1" spc="-70" dirty="0">
                <a:solidFill>
                  <a:srgbClr val="FFFFFF"/>
                </a:solidFill>
                <a:latin typeface="Carlito"/>
                <a:cs typeface="Carlito"/>
              </a:rPr>
              <a:t> </a:t>
            </a:r>
            <a:r>
              <a:rPr b="1" spc="-20" dirty="0">
                <a:solidFill>
                  <a:srgbClr val="FFFFFF"/>
                </a:solidFill>
                <a:latin typeface="Carlito"/>
                <a:cs typeface="Carlito"/>
              </a:rPr>
              <a:t>table</a:t>
            </a:r>
            <a:endParaRPr b="1" dirty="0">
              <a:latin typeface="Carlito"/>
              <a:cs typeface="Carlito"/>
            </a:endParaRPr>
          </a:p>
        </p:txBody>
      </p:sp>
      <p:grpSp>
        <p:nvGrpSpPr>
          <p:cNvPr id="16" name="object 27">
            <a:extLst>
              <a:ext uri="{FF2B5EF4-FFF2-40B4-BE49-F238E27FC236}">
                <a16:creationId xmlns:a16="http://schemas.microsoft.com/office/drawing/2014/main" id="{73E60DBB-1A38-48E2-93B8-CD4A54F122B1}"/>
              </a:ext>
            </a:extLst>
          </p:cNvPr>
          <p:cNvGrpSpPr/>
          <p:nvPr/>
        </p:nvGrpSpPr>
        <p:grpSpPr>
          <a:xfrm>
            <a:off x="8697381" y="3537659"/>
            <a:ext cx="2413137" cy="2060448"/>
            <a:chOff x="8438388" y="2965704"/>
            <a:chExt cx="2580131" cy="3080004"/>
          </a:xfrm>
          <a:solidFill>
            <a:srgbClr val="00B050"/>
          </a:solidFill>
        </p:grpSpPr>
        <p:sp>
          <p:nvSpPr>
            <p:cNvPr id="32" name="object 28">
              <a:extLst>
                <a:ext uri="{FF2B5EF4-FFF2-40B4-BE49-F238E27FC236}">
                  <a16:creationId xmlns:a16="http://schemas.microsoft.com/office/drawing/2014/main" id="{7569746B-976C-4DA4-8BE1-0ADF24A0C016}"/>
                </a:ext>
              </a:extLst>
            </p:cNvPr>
            <p:cNvSpPr/>
            <p:nvPr/>
          </p:nvSpPr>
          <p:spPr>
            <a:xfrm>
              <a:off x="8833104" y="2965704"/>
              <a:ext cx="304800" cy="194157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3" name="object 29">
              <a:extLst>
                <a:ext uri="{FF2B5EF4-FFF2-40B4-BE49-F238E27FC236}">
                  <a16:creationId xmlns:a16="http://schemas.microsoft.com/office/drawing/2014/main" id="{1BFAB1DA-8BB7-4B2F-A2D5-33F25624FE6E}"/>
                </a:ext>
              </a:extLst>
            </p:cNvPr>
            <p:cNvSpPr/>
            <p:nvPr/>
          </p:nvSpPr>
          <p:spPr>
            <a:xfrm>
              <a:off x="8854440" y="2987040"/>
              <a:ext cx="225551" cy="1862327"/>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4" name="object 30">
              <a:extLst>
                <a:ext uri="{FF2B5EF4-FFF2-40B4-BE49-F238E27FC236}">
                  <a16:creationId xmlns:a16="http://schemas.microsoft.com/office/drawing/2014/main" id="{330458BE-5651-4C78-9AD9-8A71319A7EE5}"/>
                </a:ext>
              </a:extLst>
            </p:cNvPr>
            <p:cNvSpPr/>
            <p:nvPr/>
          </p:nvSpPr>
          <p:spPr>
            <a:xfrm>
              <a:off x="8438388" y="4465320"/>
              <a:ext cx="2580131" cy="158038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5" name="object 31">
              <a:extLst>
                <a:ext uri="{FF2B5EF4-FFF2-40B4-BE49-F238E27FC236}">
                  <a16:creationId xmlns:a16="http://schemas.microsoft.com/office/drawing/2014/main" id="{AA2948EF-5FF5-42B7-9C83-B5A1D929B491}"/>
                </a:ext>
              </a:extLst>
            </p:cNvPr>
            <p:cNvSpPr/>
            <p:nvPr/>
          </p:nvSpPr>
          <p:spPr>
            <a:xfrm>
              <a:off x="8546592" y="4943855"/>
              <a:ext cx="2363724" cy="673607"/>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6" name="object 32">
              <a:extLst>
                <a:ext uri="{FF2B5EF4-FFF2-40B4-BE49-F238E27FC236}">
                  <a16:creationId xmlns:a16="http://schemas.microsoft.com/office/drawing/2014/main" id="{EA4FC8DB-AE9E-4B9D-92E6-17EE55214EB7}"/>
                </a:ext>
              </a:extLst>
            </p:cNvPr>
            <p:cNvSpPr/>
            <p:nvPr/>
          </p:nvSpPr>
          <p:spPr>
            <a:xfrm>
              <a:off x="8459724" y="4486656"/>
              <a:ext cx="2500883" cy="1501140"/>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7" name="object 33">
            <a:extLst>
              <a:ext uri="{FF2B5EF4-FFF2-40B4-BE49-F238E27FC236}">
                <a16:creationId xmlns:a16="http://schemas.microsoft.com/office/drawing/2014/main" id="{8A3F74E3-D69B-4A0A-AD52-96CE74583962}"/>
              </a:ext>
            </a:extLst>
          </p:cNvPr>
          <p:cNvSpPr txBox="1"/>
          <p:nvPr/>
        </p:nvSpPr>
        <p:spPr>
          <a:xfrm>
            <a:off x="9006416" y="4836526"/>
            <a:ext cx="1817931" cy="289182"/>
          </a:xfrm>
          <a:prstGeom prst="rect">
            <a:avLst/>
          </a:prstGeom>
          <a:solidFill>
            <a:srgbClr val="00B050"/>
          </a:solidFill>
        </p:spPr>
        <p:txBody>
          <a:bodyPr vert="horz" wrap="square" lIns="0" tIns="1206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b="1" spc="-40" dirty="0">
                <a:solidFill>
                  <a:srgbClr val="FFFFFF"/>
                </a:solidFill>
                <a:latin typeface="Carlito"/>
                <a:cs typeface="Carlito"/>
              </a:rPr>
              <a:t>Create</a:t>
            </a:r>
            <a:r>
              <a:rPr b="1" spc="-70" dirty="0">
                <a:solidFill>
                  <a:srgbClr val="FFFFFF"/>
                </a:solidFill>
                <a:latin typeface="Carlito"/>
                <a:cs typeface="Carlito"/>
              </a:rPr>
              <a:t> </a:t>
            </a:r>
            <a:r>
              <a:rPr b="1" spc="-10" dirty="0">
                <a:solidFill>
                  <a:srgbClr val="FFFFFF"/>
                </a:solidFill>
                <a:latin typeface="Carlito"/>
                <a:cs typeface="Carlito"/>
              </a:rPr>
              <a:t>dictionary</a:t>
            </a:r>
            <a:endParaRPr b="1" dirty="0">
              <a:latin typeface="Carlito"/>
              <a:cs typeface="Carlito"/>
            </a:endParaRPr>
          </a:p>
        </p:txBody>
      </p:sp>
      <p:grpSp>
        <p:nvGrpSpPr>
          <p:cNvPr id="18" name="object 34">
            <a:extLst>
              <a:ext uri="{FF2B5EF4-FFF2-40B4-BE49-F238E27FC236}">
                <a16:creationId xmlns:a16="http://schemas.microsoft.com/office/drawing/2014/main" id="{866B948F-E241-49CD-9262-17242FD34DB8}"/>
              </a:ext>
            </a:extLst>
          </p:cNvPr>
          <p:cNvGrpSpPr/>
          <p:nvPr/>
        </p:nvGrpSpPr>
        <p:grpSpPr>
          <a:xfrm>
            <a:off x="8670602" y="2091254"/>
            <a:ext cx="2413137" cy="2081858"/>
            <a:chOff x="8438388" y="1089660"/>
            <a:chExt cx="2580131" cy="3112008"/>
          </a:xfrm>
          <a:solidFill>
            <a:srgbClr val="00B050"/>
          </a:solidFill>
        </p:grpSpPr>
        <p:sp>
          <p:nvSpPr>
            <p:cNvPr id="27" name="object 35">
              <a:extLst>
                <a:ext uri="{FF2B5EF4-FFF2-40B4-BE49-F238E27FC236}">
                  <a16:creationId xmlns:a16="http://schemas.microsoft.com/office/drawing/2014/main" id="{56910031-CFA7-4E2C-B283-5483F209CA75}"/>
                </a:ext>
              </a:extLst>
            </p:cNvPr>
            <p:cNvSpPr/>
            <p:nvPr/>
          </p:nvSpPr>
          <p:spPr>
            <a:xfrm>
              <a:off x="8833104" y="1089660"/>
              <a:ext cx="304800" cy="1941576"/>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28" name="object 36">
              <a:extLst>
                <a:ext uri="{FF2B5EF4-FFF2-40B4-BE49-F238E27FC236}">
                  <a16:creationId xmlns:a16="http://schemas.microsoft.com/office/drawing/2014/main" id="{F4DE9189-CCB1-417E-91CF-30434A562EDB}"/>
                </a:ext>
              </a:extLst>
            </p:cNvPr>
            <p:cNvSpPr/>
            <p:nvPr/>
          </p:nvSpPr>
          <p:spPr>
            <a:xfrm>
              <a:off x="8854440" y="1110996"/>
              <a:ext cx="225551" cy="1862327"/>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29" name="object 37">
              <a:extLst>
                <a:ext uri="{FF2B5EF4-FFF2-40B4-BE49-F238E27FC236}">
                  <a16:creationId xmlns:a16="http://schemas.microsoft.com/office/drawing/2014/main" id="{8BF9C050-2AC0-4CB5-98BA-2E8AF3644364}"/>
                </a:ext>
              </a:extLst>
            </p:cNvPr>
            <p:cNvSpPr/>
            <p:nvPr/>
          </p:nvSpPr>
          <p:spPr>
            <a:xfrm>
              <a:off x="8438388" y="2589276"/>
              <a:ext cx="2580131" cy="158038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0" name="object 38">
              <a:extLst>
                <a:ext uri="{FF2B5EF4-FFF2-40B4-BE49-F238E27FC236}">
                  <a16:creationId xmlns:a16="http://schemas.microsoft.com/office/drawing/2014/main" id="{37843D5E-27C6-46CF-90C9-FCC46E62F49A}"/>
                </a:ext>
              </a:extLst>
            </p:cNvPr>
            <p:cNvSpPr/>
            <p:nvPr/>
          </p:nvSpPr>
          <p:spPr>
            <a:xfrm>
              <a:off x="8659368" y="2606040"/>
              <a:ext cx="2203704" cy="159562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31" name="object 39">
              <a:extLst>
                <a:ext uri="{FF2B5EF4-FFF2-40B4-BE49-F238E27FC236}">
                  <a16:creationId xmlns:a16="http://schemas.microsoft.com/office/drawing/2014/main" id="{61EBCD37-5B1B-41C3-B6FD-12C4C8528B6B}"/>
                </a:ext>
              </a:extLst>
            </p:cNvPr>
            <p:cNvSpPr/>
            <p:nvPr/>
          </p:nvSpPr>
          <p:spPr>
            <a:xfrm>
              <a:off x="8459724" y="2610612"/>
              <a:ext cx="2500883" cy="1501139"/>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19" name="object 40">
            <a:extLst>
              <a:ext uri="{FF2B5EF4-FFF2-40B4-BE49-F238E27FC236}">
                <a16:creationId xmlns:a16="http://schemas.microsoft.com/office/drawing/2014/main" id="{CE7C77D5-8D1E-473E-A65F-A294AEF451E0}"/>
              </a:ext>
            </a:extLst>
          </p:cNvPr>
          <p:cNvSpPr txBox="1"/>
          <p:nvPr/>
        </p:nvSpPr>
        <p:spPr>
          <a:xfrm>
            <a:off x="8830480" y="3173626"/>
            <a:ext cx="2061074" cy="804836"/>
          </a:xfrm>
          <a:prstGeom prst="rect">
            <a:avLst/>
          </a:prstGeom>
          <a:solidFill>
            <a:srgbClr val="00B050"/>
          </a:solidFill>
        </p:spPr>
        <p:txBody>
          <a:bodyPr vert="horz" wrap="square" lIns="0" tIns="4000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91600"/>
              </a:lnSpc>
              <a:spcBef>
                <a:spcPts val="315"/>
              </a:spcBef>
            </a:pPr>
            <a:r>
              <a:rPr b="1" spc="-45" dirty="0">
                <a:solidFill>
                  <a:srgbClr val="FFFFFF"/>
                </a:solidFill>
                <a:latin typeface="Carlito"/>
                <a:cs typeface="Carlito"/>
              </a:rPr>
              <a:t>Iterate</a:t>
            </a:r>
            <a:r>
              <a:rPr b="1" spc="-135" dirty="0">
                <a:solidFill>
                  <a:srgbClr val="FFFFFF"/>
                </a:solidFill>
                <a:latin typeface="Carlito"/>
                <a:cs typeface="Carlito"/>
              </a:rPr>
              <a:t> </a:t>
            </a:r>
            <a:r>
              <a:rPr b="1" spc="-20" dirty="0">
                <a:solidFill>
                  <a:srgbClr val="FFFFFF"/>
                </a:solidFill>
                <a:latin typeface="Carlito"/>
                <a:cs typeface="Carlito"/>
              </a:rPr>
              <a:t>through  table </a:t>
            </a:r>
            <a:r>
              <a:rPr b="1" spc="-5" dirty="0">
                <a:solidFill>
                  <a:srgbClr val="FFFFFF"/>
                </a:solidFill>
                <a:latin typeface="Carlito"/>
                <a:cs typeface="Carlito"/>
              </a:rPr>
              <a:t>cells </a:t>
            </a:r>
            <a:r>
              <a:rPr b="1" spc="-30" dirty="0">
                <a:solidFill>
                  <a:srgbClr val="FFFFFF"/>
                </a:solidFill>
                <a:latin typeface="Carlito"/>
                <a:cs typeface="Carlito"/>
              </a:rPr>
              <a:t>to  extract </a:t>
            </a:r>
            <a:r>
              <a:rPr b="1" spc="-35" dirty="0">
                <a:solidFill>
                  <a:srgbClr val="FFFFFF"/>
                </a:solidFill>
                <a:latin typeface="Carlito"/>
                <a:cs typeface="Carlito"/>
              </a:rPr>
              <a:t>data </a:t>
            </a:r>
            <a:r>
              <a:rPr b="1" spc="-30" dirty="0">
                <a:solidFill>
                  <a:srgbClr val="FFFFFF"/>
                </a:solidFill>
                <a:latin typeface="Carlito"/>
                <a:cs typeface="Carlito"/>
              </a:rPr>
              <a:t>to  </a:t>
            </a:r>
            <a:r>
              <a:rPr b="1" spc="-10" dirty="0">
                <a:solidFill>
                  <a:srgbClr val="FFFFFF"/>
                </a:solidFill>
                <a:latin typeface="Carlito"/>
                <a:cs typeface="Carlito"/>
              </a:rPr>
              <a:t>dictionary</a:t>
            </a:r>
            <a:endParaRPr b="1" dirty="0">
              <a:latin typeface="Carlito"/>
              <a:cs typeface="Carlito"/>
            </a:endParaRPr>
          </a:p>
        </p:txBody>
      </p:sp>
      <p:grpSp>
        <p:nvGrpSpPr>
          <p:cNvPr id="20" name="object 41">
            <a:extLst>
              <a:ext uri="{FF2B5EF4-FFF2-40B4-BE49-F238E27FC236}">
                <a16:creationId xmlns:a16="http://schemas.microsoft.com/office/drawing/2014/main" id="{F7BFCC50-F6DD-4E13-A2D7-9343050849BC}"/>
              </a:ext>
            </a:extLst>
          </p:cNvPr>
          <p:cNvGrpSpPr/>
          <p:nvPr/>
        </p:nvGrpSpPr>
        <p:grpSpPr>
          <a:xfrm>
            <a:off x="8693407" y="1714825"/>
            <a:ext cx="2413137" cy="1057241"/>
            <a:chOff x="8438388" y="713231"/>
            <a:chExt cx="2580131" cy="1580388"/>
          </a:xfrm>
          <a:solidFill>
            <a:srgbClr val="00B050"/>
          </a:solidFill>
        </p:grpSpPr>
        <p:sp>
          <p:nvSpPr>
            <p:cNvPr id="24" name="object 42">
              <a:extLst>
                <a:ext uri="{FF2B5EF4-FFF2-40B4-BE49-F238E27FC236}">
                  <a16:creationId xmlns:a16="http://schemas.microsoft.com/office/drawing/2014/main" id="{8EEDBF6C-2E9F-49A3-BCD8-226E2E5B88F5}"/>
                </a:ext>
              </a:extLst>
            </p:cNvPr>
            <p:cNvSpPr/>
            <p:nvPr/>
          </p:nvSpPr>
          <p:spPr>
            <a:xfrm>
              <a:off x="8438388" y="713231"/>
              <a:ext cx="2580131" cy="1580388"/>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25" name="object 43">
              <a:extLst>
                <a:ext uri="{FF2B5EF4-FFF2-40B4-BE49-F238E27FC236}">
                  <a16:creationId xmlns:a16="http://schemas.microsoft.com/office/drawing/2014/main" id="{776B6018-79EC-412E-997E-F6FAFA55265E}"/>
                </a:ext>
              </a:extLst>
            </p:cNvPr>
            <p:cNvSpPr/>
            <p:nvPr/>
          </p:nvSpPr>
          <p:spPr>
            <a:xfrm>
              <a:off x="8525256" y="1037843"/>
              <a:ext cx="2468879" cy="981455"/>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sp>
          <p:nvSpPr>
            <p:cNvPr id="26" name="object 44">
              <a:extLst>
                <a:ext uri="{FF2B5EF4-FFF2-40B4-BE49-F238E27FC236}">
                  <a16:creationId xmlns:a16="http://schemas.microsoft.com/office/drawing/2014/main" id="{395556B7-1A93-471F-A3DD-227B0F948DF2}"/>
                </a:ext>
              </a:extLst>
            </p:cNvPr>
            <p:cNvSpPr/>
            <p:nvPr/>
          </p:nvSpPr>
          <p:spPr>
            <a:xfrm>
              <a:off x="8459724" y="734567"/>
              <a:ext cx="2500883" cy="1501139"/>
            </a:xfrm>
            <a:prstGeom prst="rect">
              <a:avLst/>
            </a:prstGeom>
            <a:gr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b="1"/>
            </a:p>
          </p:txBody>
        </p:sp>
      </p:grpSp>
      <p:sp>
        <p:nvSpPr>
          <p:cNvPr id="21" name="object 45">
            <a:extLst>
              <a:ext uri="{FF2B5EF4-FFF2-40B4-BE49-F238E27FC236}">
                <a16:creationId xmlns:a16="http://schemas.microsoft.com/office/drawing/2014/main" id="{E7BA1178-A16E-4CD3-8803-4449AD380DD7}"/>
              </a:ext>
            </a:extLst>
          </p:cNvPr>
          <p:cNvSpPr txBox="1"/>
          <p:nvPr/>
        </p:nvSpPr>
        <p:spPr>
          <a:xfrm>
            <a:off x="9011643" y="1874501"/>
            <a:ext cx="1854752" cy="661719"/>
          </a:xfrm>
          <a:prstGeom prst="rect">
            <a:avLst/>
          </a:prstGeom>
          <a:solidFill>
            <a:srgbClr val="00B050"/>
          </a:solidFill>
        </p:spPr>
        <p:txBody>
          <a:bodyPr vert="horz" wrap="square" lIns="0" tIns="4571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4175" marR="5080" indent="-372110">
              <a:lnSpc>
                <a:spcPts val="2420"/>
              </a:lnSpc>
              <a:spcBef>
                <a:spcPts val="359"/>
              </a:spcBef>
            </a:pPr>
            <a:r>
              <a:rPr b="1" spc="-20" dirty="0">
                <a:solidFill>
                  <a:srgbClr val="FFFFFF"/>
                </a:solidFill>
                <a:latin typeface="Carlito"/>
                <a:cs typeface="Carlito"/>
              </a:rPr>
              <a:t>Cast </a:t>
            </a:r>
            <a:r>
              <a:rPr b="1" spc="-5" dirty="0">
                <a:solidFill>
                  <a:srgbClr val="FFFFFF"/>
                </a:solidFill>
                <a:latin typeface="Carlito"/>
                <a:cs typeface="Carlito"/>
              </a:rPr>
              <a:t>dictionary</a:t>
            </a:r>
            <a:r>
              <a:rPr b="1" spc="-135" dirty="0">
                <a:solidFill>
                  <a:srgbClr val="FFFFFF"/>
                </a:solidFill>
                <a:latin typeface="Carlito"/>
                <a:cs typeface="Carlito"/>
              </a:rPr>
              <a:t> </a:t>
            </a:r>
            <a:r>
              <a:rPr b="1" spc="-60" dirty="0">
                <a:solidFill>
                  <a:srgbClr val="FFFFFF"/>
                </a:solidFill>
                <a:latin typeface="Carlito"/>
                <a:cs typeface="Carlito"/>
              </a:rPr>
              <a:t>to  </a:t>
            </a:r>
            <a:r>
              <a:rPr b="1" spc="-30" dirty="0">
                <a:solidFill>
                  <a:srgbClr val="FFFFFF"/>
                </a:solidFill>
                <a:latin typeface="Carlito"/>
                <a:cs typeface="Carlito"/>
              </a:rPr>
              <a:t>DataFrame</a:t>
            </a:r>
            <a:endParaRPr b="1" dirty="0">
              <a:latin typeface="Carlito"/>
              <a:cs typeface="Carlito"/>
            </a:endParaRPr>
          </a:p>
        </p:txBody>
      </p:sp>
      <p:sp>
        <p:nvSpPr>
          <p:cNvPr id="22" name="object 46">
            <a:extLst>
              <a:ext uri="{FF2B5EF4-FFF2-40B4-BE49-F238E27FC236}">
                <a16:creationId xmlns:a16="http://schemas.microsoft.com/office/drawing/2014/main" id="{AA75D94A-A3CE-472C-9A2D-39414E4775C1}"/>
              </a:ext>
            </a:extLst>
          </p:cNvPr>
          <p:cNvSpPr txBox="1"/>
          <p:nvPr/>
        </p:nvSpPr>
        <p:spPr>
          <a:xfrm>
            <a:off x="1021415" y="4518459"/>
            <a:ext cx="1303928" cy="28982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b="1" u="sng" spc="-5" dirty="0">
                <a:solidFill>
                  <a:srgbClr val="FFFF00"/>
                </a:solidFill>
                <a:uFill>
                  <a:solidFill>
                    <a:srgbClr val="FFFFFF"/>
                  </a:solidFill>
                </a:uFill>
                <a:latin typeface="Carlito"/>
                <a:cs typeface="Carlito"/>
              </a:rPr>
              <a:t>GitHub</a:t>
            </a:r>
            <a:r>
              <a:rPr b="1" u="sng" spc="-155" dirty="0">
                <a:solidFill>
                  <a:srgbClr val="FFFF00"/>
                </a:solidFill>
                <a:uFill>
                  <a:solidFill>
                    <a:srgbClr val="FFFFFF"/>
                  </a:solidFill>
                </a:uFill>
                <a:latin typeface="Carlito"/>
                <a:cs typeface="Carlito"/>
              </a:rPr>
              <a:t> </a:t>
            </a:r>
            <a:r>
              <a:rPr b="1" u="sng" dirty="0">
                <a:solidFill>
                  <a:srgbClr val="FFFF00"/>
                </a:solidFill>
                <a:uFill>
                  <a:solidFill>
                    <a:srgbClr val="FFFFFF"/>
                  </a:solidFill>
                </a:uFill>
                <a:latin typeface="Carlito"/>
                <a:cs typeface="Carlito"/>
              </a:rPr>
              <a:t>url:</a:t>
            </a:r>
            <a:endParaRPr b="1" dirty="0">
              <a:solidFill>
                <a:srgbClr val="FFFF00"/>
              </a:solidFill>
              <a:latin typeface="Carlito"/>
              <a:cs typeface="Carlito"/>
            </a:endParaRPr>
          </a:p>
        </p:txBody>
      </p:sp>
      <p:sp>
        <p:nvSpPr>
          <p:cNvPr id="23" name="object 47">
            <a:extLst>
              <a:ext uri="{FF2B5EF4-FFF2-40B4-BE49-F238E27FC236}">
                <a16:creationId xmlns:a16="http://schemas.microsoft.com/office/drawing/2014/main" id="{C72797EE-EAC4-406A-A9E2-9A56DF0A68BC}"/>
              </a:ext>
            </a:extLst>
          </p:cNvPr>
          <p:cNvSpPr txBox="1"/>
          <p:nvPr/>
        </p:nvSpPr>
        <p:spPr>
          <a:xfrm>
            <a:off x="1021415" y="4999394"/>
            <a:ext cx="3697458" cy="1033103"/>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nSpc>
                <a:spcPct val="90000"/>
              </a:lnSpc>
              <a:spcBef>
                <a:spcPts val="280"/>
              </a:spcBef>
            </a:pPr>
            <a:r>
              <a:rPr lang="en-IN" b="1" u="sng" spc="-10" dirty="0">
                <a:solidFill>
                  <a:srgbClr val="FFFF00"/>
                </a:solidFill>
                <a:uFill>
                  <a:solidFill>
                    <a:srgbClr val="2996E1"/>
                  </a:solidFill>
                </a:uFill>
                <a:latin typeface="Carlito"/>
                <a:cs typeface="Carlito"/>
              </a:rPr>
              <a:t>https://github.com/bidasiuk/Applied-Data-Science-Capstone_Exam-Paper/blob/main/Data%20Collection%20with%20Web%20Scraping.ipynb</a:t>
            </a:r>
            <a:endParaRPr lang="en-IN" b="1" dirty="0">
              <a:solidFill>
                <a:srgbClr val="FFFF00"/>
              </a:solidFill>
              <a:latin typeface="Carlito"/>
              <a:cs typeface="Carlito"/>
            </a:endParaRPr>
          </a:p>
        </p:txBody>
      </p:sp>
    </p:spTree>
    <p:extLst>
      <p:ext uri="{BB962C8B-B14F-4D97-AF65-F5344CB8AC3E}">
        <p14:creationId xmlns:p14="http://schemas.microsoft.com/office/powerpoint/2010/main" val="405121933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323</TotalTime>
  <Words>2645</Words>
  <Application>Microsoft Office PowerPoint</Application>
  <PresentationFormat>Широкий екран</PresentationFormat>
  <Paragraphs>273</Paragraphs>
  <Slides>46</Slides>
  <Notes>3</Notes>
  <HiddenSlides>0</HiddenSlides>
  <MMClips>0</MMClips>
  <ScaleCrop>false</ScaleCrop>
  <HeadingPairs>
    <vt:vector size="6" baseType="variant">
      <vt:variant>
        <vt:lpstr>Використані шрифти</vt:lpstr>
      </vt:variant>
      <vt:variant>
        <vt:i4>8</vt:i4>
      </vt:variant>
      <vt:variant>
        <vt:lpstr>Тема</vt:lpstr>
      </vt:variant>
      <vt:variant>
        <vt:i4>1</vt:i4>
      </vt:variant>
      <vt:variant>
        <vt:lpstr>Заголовки слайдів</vt:lpstr>
      </vt:variant>
      <vt:variant>
        <vt:i4>46</vt:i4>
      </vt:variant>
    </vt:vector>
  </HeadingPairs>
  <TitlesOfParts>
    <vt:vector size="55" baseType="lpstr">
      <vt:lpstr>Abadi</vt:lpstr>
      <vt:lpstr>Arial</vt:lpstr>
      <vt:lpstr>Calibri</vt:lpstr>
      <vt:lpstr>Calibri Light</vt:lpstr>
      <vt:lpstr>Carlito</vt:lpstr>
      <vt:lpstr>IBM Plex Mono SemiBold</vt:lpstr>
      <vt:lpstr>Times New Roman</vt:lpstr>
      <vt:lpstr>Wingdings</vt:lpstr>
      <vt:lpstr>Custom Design</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Andrey Bidasyuk</cp:lastModifiedBy>
  <cp:revision>261</cp:revision>
  <dcterms:created xsi:type="dcterms:W3CDTF">2021-04-29T18:58:34Z</dcterms:created>
  <dcterms:modified xsi:type="dcterms:W3CDTF">2024-05-02T16:59:37Z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